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57" r:id="rId2"/>
    <p:sldId id="265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58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1:14:05.966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12136 5962 0,'0'0'15,"-18"0"-15,36 0 32,34 18-17,-16-18-15,52 0 16,-35 0-16,35 0 16,-35 0-16,35 0 15,-35 17-15,18-17 16,-54 0-16,1 18 15,0-18-15,-1 18 16,-34-18 0,-1 0-1</inkml:trace>
  <inkml:trace contextRef="#ctx0" brushRef="#br0" timeOffset="300.82">12612 5838 0,'17'0'31,"19"18"-15,-1 0-16,18-1 15,-18-17-15,0 18 16,1 0-16,17-1 15,-36 1-15,19 17 16,-36-17-16,0 0 0,0-1 16,-18 36-16,0-35 15,-17 35-15,0-36 16,17 1-16,-17 0 16,0 17-16,17-18 0,0 1 15,1 17-15</inkml:trace>
  <inkml:trace contextRef="#ctx0" brushRef="#br0" timeOffset="32871.4">25312 9631 0,'0'0'0,"-18"0"0,18-18 15,18 18 1,35 0 0,-18 0-16,53 0 15,-35 0-15,71 0 16,-54 0-16,18 18 16,53-18-1,-88 0-15,18 17 0,-18-17 16,0 0-16,-18 0 0,0 0 15,-17 0-15,0 0 0,-18-17 32,-36-18-32</inkml:trace>
  <inkml:trace contextRef="#ctx0" brushRef="#br0" timeOffset="33118.01">26088 9366 0,'18'0'0,"17"0"16,-18 18 0,72 0-16,-54-1 15,0 1-15,71 52 16,-53 1 0,-35-53-16,-1 34 15,-17-34-15,0 17 16,-35-17-16,17 0 15,-17-1-15,17-17 0,-17 18 16,-35 17-16,34-17 16,1-18-1</inkml:trace>
  <inkml:trace contextRef="#ctx0" brushRef="#br0" timeOffset="35985.53">27305 8855 0,'-35'-18'16,"-1"0"-16,1 18 16,0 0-16,0 18 0,-36 35 15,36-18-15,0 89 16,17-54-16,18 54 16,0-71-16,53 35 15,0-53-15,35 0 16,-18-17-16,36-18 15,-53 0-15,0-18 16,-18 1-16,1-1 16</inkml:trace>
  <inkml:trace contextRef="#ctx0" brushRef="#br0" timeOffset="36215.5">27570 9225 0,'-18'18'16,"0"-1"-16,18 1 0,0 17 15,18 1-15,35-1 16,-35-35-16,17 18 16,0-18-16,0 0 15,1 0-15,-1-18 0,18-17 16,-53 17-16,0-35 16,-18 35-16,-35-34 15,36 52-15,-54-18 16,53 18-1,18 18-15</inkml:trace>
  <inkml:trace contextRef="#ctx0" brushRef="#br0" timeOffset="36459.11">27975 9437 0,'0'0'15,"0"-18"1,0-35-1,0 18 1,0-18-16,0 35 16,18 18-1,0 36 1,-18-1-16,17 18 16,-17-35-16,18 34 15,-1-34-15,1 0 16,0-18-1</inkml:trace>
  <inkml:trace contextRef="#ctx0" brushRef="#br0" timeOffset="37181.25">28275 9208 0,'-17'0'16,"17"17"-16,17 18 16,-17 1-16,18 34 15,-18-34-15,17-1 0,19 18 16,-19-18-1,19-35-15,-19 18 16,1-18-16,0 0 0,17-36 16,-35 1-16,17-18 15,-17 18-15,0-36 16,-17 54-16,-1-1 16,1 18-1,17 18-15</inkml:trace>
  <inkml:trace contextRef="#ctx0" brushRef="#br0" timeOffset="37693.64">28681 8961 0,'0'0'16,"0"105"-16,17-52 0,-17 18 16,0 70-16,18-88 15,-18 0-15,0 0 16,18-18-16,-18-17 0,0 17 16,17-35-16,-17-35 15,0 17-15,0-70 16,0 35-16,0-88 15,0 70-15,0-88 16,0 54 0,0 87-16,18 36 15,0 70 1,17 53-16,-17-70 16,17 52-16,0-70 15,-17-18 1,17 18-16,-17-35 0,-1 17 0,19-35 15,-1-18 1,-35-17-16,0 0 16,0-18-16,0 0 0,-18-88 15,1 70-15,-19-52 16,19 88-16,-1-1 16,0 36-16,18 18 15,0 52 1,18-34-16</inkml:trace>
  <inkml:trace contextRef="#ctx0" brushRef="#br0" timeOffset="37976.95">29175 9472 0,'0'0'15,"17"-18"-15,1 18 16,0-52-16,-1 34 15,-17 0-15,0-17 16,-17 17-16,-19 18 16,19 0-16,-1 18 0,-17 17 15,35 1 1,0-19-16,35 36 16,18-18-1,-18-17-15,1-18 0,-1 0 0,35 0 16,-17-18-16,0 1 15,-17-1 1,-19-35-16</inkml:trace>
  <inkml:trace contextRef="#ctx0" brushRef="#br0" timeOffset="38127.32">29439 9349 0,'18'0'15,"0"0"-15,17 0 16,0 0-16,-17-18 0,35 0 15,-18 18-15,-17-17 16,-1 17-16,-17-18 0,0 0 16,0 1-16,-17-1 15,17-17-15</inkml:trace>
  <inkml:trace contextRef="#ctx0" brushRef="#br0" timeOffset="38266.82">29598 9031 0,'0'71'15,"0"-142"-15,0 177 0,0-53 0,0 53 16,18-53-16,-18-18 16,0 35-16,17-34 15,-17-1-15,18 0 16</inkml:trace>
  <inkml:trace contextRef="#ctx0" brushRef="#br0" timeOffset="38794.4">30603 9331 0,'0'0'0,"18"0"31,35 0-16,-18 18-15,89-18 16,-54 0-16,1 0 0,70-18 16,-70 18-16,-19-18 15,1 18-15,0 0 0,-17-17 16,-1 17-16,-35-18 16,-18 0-1</inkml:trace>
  <inkml:trace contextRef="#ctx0" brushRef="#br0" timeOffset="38973.88">31186 9119 0,'0'0'0,"35"0"0,0 18 15,18 0-15,-18-18 0,18 17 16,0 1-16,-18 17 0,18 0 16,-53 1-16,-17 34 15,-19-34-15,-16-1 16,-54 18-1,53-18-15,0 0 16,35-17-16</inkml:trace>
  <inkml:trace contextRef="#ctx0" brushRef="#br0" timeOffset="40134.66">32103 9119 0,'-18'-17'16,"1"17"0,17 17-16,0 1 15,0 0-15,0 17 0,0 35 16,17-52-16,18 53 15,-17-54-15,35 19 16,-35-19 0,17-17-16,0 0 0,-17 0 15,17-35-15,-17 17 16,-1-17-16,-17 17 0,0-17 16,0 0-16,0-18 15,0 18-15,-17 17 16,17 36-1,17 35 1,1-18-16,0 18 0,17 53 16,-17-54-1,17 19-15,-18-18 0,1 70 16,-18-70-16,0 0 16,-18 53-16,1-71 15,-18 1-15,-1-19 0,-17 1 16,0 0-16,1-1 0,-54-17 15,53-17 1,18-1-16,-18 0 0,17 1 16,1-1-16,-36 0 15,54 18-15,-1 0 0</inkml:trace>
  <inkml:trace contextRef="#ctx0" brushRef="#br0" timeOffset="46330.63">27040 10054 0,'18'0'31,"70"0"-16,0 0 1,18 0-16,0 0 0,176 0 16,-105 0-16,-1 0 15,1 0-15,34 0 0,177-17 16,-211 17-16,17 0 16,106 0-16,-195 0 15,-16 0-15,-37 0 0,-16 0 16,-19 17-16,-34-17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22T21:15:21.18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2381 4216 0,'0'17'16,"0"1"0,0-36 31,-17-17-32,17 17-15,0-52 16,0 17-16,-18 18 15,18-18-15,-18 0 0,18 0 16,-35-35 0,35 52-16,-18-34 15,1 35-15,17 17 0,0 0 16,0-17-16,0 17 16,17 18 30,36 18-30,-17-18-16,17 0 0,-1 0 16,1 0-16,71-18 15,-54 1-15,-17 17 0,0 0 16,0-18-16,35 1 16,-70 17-16,0 0 15,-1 0-15,-17-18 31,-35 0-15,35 1-16</inkml:trace>
  <inkml:trace contextRef="#ctx0" brushRef="#br0" timeOffset="233.25">2910 3246 0,'0'17'16,"18"-17"-16,53 71 15,-36-54-15,35 19 16,-17-19-16,18 1 16,-36 0-16,-17-1 15,-1 1-15,-17 17 16,0-17-16,-35 17 0,18-17 16,-72 35-1,36 0-15,18-53 16,18 0-16,-1 0 0</inkml:trace>
  <inkml:trace contextRef="#ctx0" brushRef="#br0" timeOffset="924.24">3845 2928 0,'-53'-18'0,"106"36"0,-141-18 15,53 18-15,0-1 0,-18 72 16,35-37-16,0 90 16,18-90-1,18 19-15,35 17 16,-18-52-16,0-19 0,18 18 16,0-35-16,0 18 0,0-18 15,-18-18-15,18 1 0,18-18 16,-53 17-1,-1 0-15,1 1 0,-18-1 16,-35 0 0,17 18-16,0 18 15,1 0-15,-1-1 0,18 1 16,0 17-16,18-17 16,17-18-16,-17 0 0,52-18 15,-35 1-15,-17-19 16,17 19-16,-35-19 15,0 19-15,0-1 16,-53-17 0,36 17-16,-19 18 0,-16 0 15,34 0 1,18 18-16</inkml:trace>
  <inkml:trace contextRef="#ctx0" brushRef="#br0" timeOffset="1184.34">4427 3404 0,'0'18'16,"0"0"-16,-17-18 15,17 17 1,-18-34-16,18-1 16,0-17-1,0 17-15,0 0 0,18 1 16,-1 17-1,1 0-15,0 17 0,-1-17 16,1 18-16,17 17 16,-35-17-16,18 0 0,-18-1 15,0 1 1,17-18-16,-17-18 16</inkml:trace>
  <inkml:trace contextRef="#ctx0" brushRef="#br0" timeOffset="1623.24">4639 3263 0,'18'0'15,"-18"18"-15,17-1 16,1 1-16,-18 17 16,18-35-16,-1 18 15,1 0-15,0-18 0,-1 0 16,-17-18-16,0 0 16,0-35-1,0 36-15,-17-1 0,17-17 16,0 0-16,0 17 15</inkml:trace>
  <inkml:trace contextRef="#ctx0" brushRef="#br0" timeOffset="2113.01">4868 2928 0,'0'18'0,"18"17"15,0 0-15,-1 71 16,1-71-16,17 71 16,-17-71-16,-18 1 15,0-19-15,17 1 16,-17-53-1,0-36 1,0 36-16,-17-18 0,17 0 16,-18 0-16,1-70 15,-1 70-15,0 0 16,18 35-16,0 1 16,0 52-16,18 0 15,0 18-15,-1 0 0,18 18 16,-17-19-16,17 1 0,1-17 15,34 34-15,-35-52 16,18-18-16,-35 0 16,0-18-16,-18-17 15,0 0-15,0-1 0,-36-52 16,19 35 0,-19 18-16,-16-36 15,34 54-15,18-1 0,-18 18 16,18 18-16,18 17 15</inkml:trace>
  <inkml:trace contextRef="#ctx0" brushRef="#br0" timeOffset="2540.41">5398 3246 0,'17'-18'15,"1"0"1,-18-17-16,0 17 16,-18-17-16,18 17 15,-17 1-15,-1 17 16,0 0 0,1 17-16,17 19 0,0-19 15,0 1-15,35 35 16,-17-35-16,-1-1 0,1 1 15,17-18-15,18 0 16,-18 0-16,-17-18 16,0 1-16,-1-1 0,-17-17 15,0 17-15,0 0 16,0 1-16,0-1 0,-17 18 16,17-18-1,17 18-15,1 0 16,17 18-1,-17-18-15,35-18 16,-18 1-16,18-1 16,-36 1-16,1-1 15,0 0-15,-18 1 0,0-1 0</inkml:trace>
  <inkml:trace contextRef="#ctx0" brushRef="#br0" timeOffset="2697.64">5715 2716 0,'18'89'16,"-1"-36"-16,1 52 15,0-52-15,-18-17 16,17 16-16,18 19 16,-17-36-16,0 1 0</inkml:trace>
  <inkml:trace contextRef="#ctx0" brushRef="#br0" timeOffset="4353.71">6227 2787 0,'-18'0'16,"36"0"15,34 0-15,-34-18-16,35 18 15,-18-17-15,18 17 16,-35 0-16,17-18 16,-17 18-16,-1 0 15,-17-18-15</inkml:trace>
  <inkml:trace contextRef="#ctx0" brushRef="#br0" timeOffset="4620.72">6509 2575 0,'17'18'31,"54"-18"-15,-36 0-16,1 0 0,34 35 16,-35-35-16,18 53 15,-35-35-15,-18-1 16,0 1-16,-35 35 16,17-18-16,-35 1 15,18-19-15,17 1 0,1-18 16,17 17-16,17-17 31</inkml:trace>
  <inkml:trace contextRef="#ctx0" brushRef="#br0" timeOffset="5805.14">7373 2522 0,'0'0'0,"0"-17"0,0-1 16,0 0-16,0 1 15,0-1 1,-18 18-16,1 0 15,-1 35 1,1 1-16,-1-1 0,18 53 16,0-35-1,18-18-15,17 36 0,0-53 16,36 35 0,-36-53-16,35 0 15,-34-18-15,34-17 16,-52-1-16,0 19 15,-18-19-15,0 1 0,0 0 0,-18 17 16,-35-52 0,18 34-16,-18 19 0,18-1 15,-89 18-15,71 0 16,-53 0-16</inkml:trace>
  <inkml:trace contextRef="#ctx0" brushRef="#br0" timeOffset="55194.76">3246 14870 0,'0'17'16,"35"-17"0,0 0-16,0 0 15,54-35 1,-19 17-16,-17 1 0,88-19 15,-70 19-15,-1-19 16,71-16-16,-52 16 16,34-17-16,-70 36 15,18-19 1,-54 19-16,1-18 16,-18 17-16,0 0 0</inkml:trace>
  <inkml:trace contextRef="#ctx0" brushRef="#br0" timeOffset="55422.24">4251 14270 0,'35'18'16,"1"-18"-16,16 17 16,-16 1-16,-1-1 0,0 1 15,18 17 1,-35-17-16,-1 17 0,1-17 15,0 17-15,-18-17 0,-18 52 16,-17-52-16,17 17 16,-17 1-16,0-19 0,-1 18 15,-34 36 1,35-36-16</inkml:trace>
  <inkml:trace contextRef="#ctx0" brushRef="#br0" timeOffset="84957.59">14146 4322 0,'-17'0'15,"17"-18"1,-18 18-16,18-18 16,-18 18-1,18-17-15,-17-1 16,17 0-1,0-35 1,17 18-16,1 0 0,0-18 16,-1 18-16,36-54 15,-17 37-15,-1-1 16,0 0-16,0 17 0,36-52 16,-36 71-16,36-54 15,-36 53-15,53-17 16,-52 18-16,16-1 15,1 0-15,36 1 16,-54 17-16,18 0 0,-18 0 16,18 0-1,-18 17-15,-17-17 0,0 0 16,-1 0-16,1-17 16,-18-1-1,-18 0-15</inkml:trace>
  <inkml:trace contextRef="#ctx0" brushRef="#br0" timeOffset="85230.59">14993 3228 0,'18'0'15,"35"18"1,-18-18-16,53 17 15,-35 1 1,0-18-16,0 17 0,70 1 16,-87 0-16,-1-18 15,-17 17-15,-18 1 16,-18 17 0,0-17-16,-17 0 15,-36 17-15,54-17 0,-19-1 16,19 1-16,-1 17 15</inkml:trace>
  <inkml:trace contextRef="#ctx0" brushRef="#br0" timeOffset="86911.11">16104 2910 0,'-17'-17'16,"-1"17"-16,0 0 0,-35 17 15,36 19-15,-18 17 16,17 0-16,0-1 0,-17 54 16,35-53-16,0-18 15,18 18-15,35 0 16,-1-17-16,1-19 16,-17-17-16,17 0 0,0 0 15,-1 0-15,19-35 16,-36 17-16,1 1 15,-36-1-15,17 0 0,-34 18 16,-1 18 15,18 17-15,0-17-16,35 0 16,-17-18-1,17 0 1,0-36-16,-35 19 15,18-1-15,-18 0 0,-18-17 16,1 35-16,17-18 16,-18 18-16,0 0 15</inkml:trace>
  <inkml:trace contextRef="#ctx0" brushRef="#br0" timeOffset="87249.7">16686 3316 0,'0'0'0,"18"18"16,-18-1-16,-18-17 31,1-17-15,17-1-1,0 0 1,35 1-1,0 17-15,-17 0 16,0-18-16,-1 18 0,19 18 16,-19-18-1,1 17-15,-1 1 16,1 0-16,-18-1 0,18-17 31,-18-17 0,0-19-15,17 19-16</inkml:trace>
  <inkml:trace contextRef="#ctx0" brushRef="#br0" timeOffset="87660.06">17022 3228 0,'0'18'16,"17"-1"0,-17 1-16,35 17 15,-17-17-15,17-1 16,-17-17-16,0 0 0,-1 0 16,1 0-16,-18-35 15,0 17 1,0 1-16,0-1 0,-18-35 15,18 36-15,0-1 16,0 0-16,-17 1 16,34 17-1</inkml:trace>
  <inkml:trace contextRef="#ctx0" brushRef="#br0" timeOffset="88363.2">17374 2787 0,'0'0'16,"0"53"-16,0-18 0,18 18 0,-18 0 15,18 0-15,-1 35 16,1-35-16,0 0 15,-1-53-15,-17 18 16,0-36 0,0-35-1,0 18-15,-17-36 16,17 36-16,-36-53 16,36 35-16,-17-35 15,17 70-15,35 18 16,-17 0-16,-1 18 15,1 17-15,-1 0 0,36 53 16,-35-35-16,35 18 16,-18-54-16,-17 1 15,-1 0-15,1-1 16,-18-34-16,0-36 16,0 18-16,0-1 15,-18 1-15,1-18 16,-1 18-16,1 17 15</inkml:trace>
  <inkml:trace contextRef="#ctx0" brushRef="#br0" timeOffset="88760.19">17780 3104 0,'18'0'15,"-1"-17"-15,1-1 16,-18 1-16,0 34 47,18 1-31,-18-1-16,35-17 15,-18 0 1,19-17-1,-19 17-15,-17-18 0,0 1 16,0-1-16,0 0 16,0 1-16,0-1 15,0 0 17,53 1-17,-35 17-15,35-36 16,-35 36-16,-1-17 0,18-1 15,1 1 1,-36-1-16</inkml:trace>
  <inkml:trace contextRef="#ctx0" brushRef="#br0" timeOffset="88894.82">18062 2699 0,'0'35'16,"18"-17"-16,0 17 0,-1 53 15,1-53-15,-1 18 16,1-17-16,0-1 0,17 53 16</inkml:trace>
  <inkml:trace contextRef="#ctx0" brushRef="#br1" timeOffset="122573.48">3898 7902 0,'18'0'0,"-36"0"109,1 0-109,-1 0 16,-17 0-1,-1 0-15,-34 0 16,17 0-16,18 0 0,-18 0 16,0 0-16,0 0 0,-53-17 15,53 17-15,-70-18 16,52 18-16,18 0 16,-53-18-1,53 18-15,-35 18 16,53-18-16,0 0 0,-1 0 15,-17 18-15,36-18 16,-18 0-16,17 17 16,0-17-16,1 0 15,-1 0 1,0 0-16,1 18 16,-1-18-16,18 18 15,-18-18-15,18 17 47,0 1-16,0-1-15,0 1-16,0 0 16,18-1-1,-18 19-15,0-19 0,0 19 16,0 34-16,0-35 15,18 1-15,-18 69 16,17-52-16,1 89 16,-18-72-16,18 18 15,-18-17-15,0 17 0,0 0 16,0-17-16,17 52 16,-17-52-16,18 35 15,-18-71-15,0 18 0,18 17 16,-18-34-1,17-1-15,-17-17 0,0 17 16,18 0-16,-1-17 16,-17-1-16,18 1 15,-18 0-15,0-1 16,0 1-16,0 0 16,18-1-1,-18 1-15,0 0 16,17-18-1,-17 17-15,0 1 0,18-1 16,0-17 0,-1 18-16,1-18 0,0 0 15,-1 18-15,36-18 16,-35 0-16,35 17 16,-36-17-16,54 18 15,-36-18-15,0 18 16,1-18-16,-1 0 0,71 17 15,-53 1-15,35 0 16,-35-1-16,-18-17 16,18 18-16,0-1 15,-18-17-15,1 18 16,-19-18 0</inkml:trace>
  <inkml:trace contextRef="#ctx0" brushRef="#br1" timeOffset="123529.99">3810 7920 0,'-18'0'15,"36"0"32,17 0-31,-17 18-16,17-18 0,53 0 16,-52 0-16,52-18 15,-35 18-15,0 0 16,-18-18-16,53 18 15,-35 0-15,-35 0 16,17 0 0,-35 18-16,0 0 15,18-1-15,-18 1 16,0 17-16,17 18 16,1-18-16,-18 18 0,0-18 15,18 18-15,-18 0 0,0 0 16,0 71-1,0-54-15,0 89 16,0-71-16,0 18 0,-18 0 16,18 0-16,-18-18 0,18 88 15,0-105-15,18 52 16,-18-70 0,0-18-16,18 18 0,-1 18 15,1-53-15,-1 35 16,1-18-1,-18-18-15,0 19 0,0-19 0,0 1 16,0 0 0,-18-1-16,1-17 15,17 18-15,-18-18 16,1 0-16,-36 18 16,17-1-16,-69 1 15,34-1-15,0 19 16,1-19-16,-1 1 0,1 17 15,-54-17-15,71 0 16,-17-18-16,17 0 0,0 0 16,18 0-16,-36-18 15</inkml:trace>
  <inkml:trace contextRef="#ctx0" brushRef="#br1" timeOffset="126245.21">3969 7620 0,'-18'0'15,"18"-18"1,0 1 0,0-19-16,18-16 15,-1 16-15,1 1 0,0 0 16,-1-1-16,1 19 0,0-18 15,-1 17-15,1 18 16,0 0-16,-1 18 16,36 17-1,-35 0-15,-1-17 0,36 17 16,-35-17-16,17-18 16,18 0-16,-18 0 0,18-18 15,35-35 1,-35 18-16,18-18 15,-36 18-15,-17-1 16,0 19-16,-18-1 16,17 18 31,18 0-47,-17 0 15,17-18-15,-17 1 16,0 17-16,-1-18 0,19-17 15,-19 35-15,-17-18 16</inkml:trace>
  <inkml:trace contextRef="#ctx0" brushRef="#br1" timeOffset="126504.79">4833 7003 0,'0'0'15,"18"0"1,17-18-16,0 18 15,18 0-15,-18-18 16,18 18-16,-17 0 0,52-17 16,-53 34-16,0 1 15,-17 0-15,-36 35 16,1-18-16,-1 0 16,-17 0-16,0 1 0,-36 17 15,53-36-15,1 1 16,34 0-1,19-36 1,-19 18-16</inkml:trace>
  <inkml:trace contextRef="#ctx0" brushRef="#br1" timeOffset="126765.39">5556 6685 0,'0'0'16,"18"-17"-16,-18-1 0,0 36 15,18 52 1,-18-17-16,0 18 16,0 17-16,17 0 0,-17-18 15,18 1-15,17 0 0,0 34 16,-17-52-16,17 18 15,-17-53-15,-18 17 16,-18 0 0,1-17-16</inkml:trace>
  <inkml:trace contextRef="#ctx0" brushRef="#br0" timeOffset="143650.62">829 2152 0,'0'18'47,"0"-1"0,35 1-31,18-18-1,-35 0-15,17 0 16,-17 0-16,17 0 15,-17-18-15,17 18 16,-17 0-16,17 0 0,35 0 16,-34 0-16,34-17 15,-34 17-15,-1 0 16,0-18-16,18 18 16,-18 0-16,1-18 0,-1 18 0,0 0 15,36 18 1,-36-18-16,0 18 0,18-18 15,18 17-15,-18-17 16,-18 18-16,18-18 0,-18 0 16,71 0-1,-53 0-15,0 0 0,0 0 16,-18 0-16,53 0 16,-35 0-16,0 0 0,-18 0 15,18 0-15,53 18 16,-53-18-16,0 0 0,17 0 15,-17 0-15,88 0 16,-88 0-16,71 17 16,-54-17-16,-17 18 15,0-18-15,71 0 16,-1 17-16,-70-17 16,71 0-1,-54 0-15,54 0 16,-71 0-16,17 0 0,-17 0 15,18 0-15,-19 0 0,19 0 16,52 0 0,-52 0-16,0 0 0,-18 18 0,17-18 15,54 0 1,-72 0-16,19 0 0,-18 0 16,17 0-16,54 0 15,-53 0-15,-1-18 0,1 18 16,-18 0-16,88 0 15,-71 0-15,1-17 0,-1 17 16,1 0-16,70-18 16,-70 18-16,-19 0 15,90 0 1,-90 0-16,19 0 0,0 0 0,-1 0 16,1 0-16,-1 0 0,89 0 15,-71 0 1,53 0-16,-52 0 15,-19 0-15,89-17 16,-71 17-16,71 0 16,-71 0-16,0 0 15,0 0-15,1-18 0,-1 18 0,88 0 16,-88 0 0,1 0-16,-1 0 0,0 0 15,18 0-15,0 0 0,105 0 16,-123 0-16,124 0 15,-124 0 1,18 0-16,-18 0 0,18 18 16,0-18-16,106 17 15,-107-17-15,19 0 16,-1 18-16,-17-18 0,18 0 16,-1 0-16,1 0 0,140 0 15,-140 0-15,-1 0 16,1 0-16,87-18 15,-122 18-15,-19 0 0,54-17 16,-72 17 0,-16 0-16,-19 0 0,1 0 0</inkml:trace>
  <inkml:trace contextRef="#ctx0" brushRef="#br0" timeOffset="145553.33">7161 14217 0,'18'18'0,"70"35"16,71 17-1,0-17 1,-89-18-16,1 1 15,88 34 1,-71-52-16,71 35 0,-89-18 16,54-17-16,-89-1 15,35-17-15,-52 0 16</inkml:trace>
  <inkml:trace contextRef="#ctx0" brushRef="#br0" timeOffset="145980.73">7232 14764 0,'18'17'16,"-36"-34"-16,53 34 0,-35-52 15,0-18 1,-17 18-16,-1 0 16,-35-54-16,18 54 15,-18-53-15,18 35 16,-1 0-16,19 18 0,-19 0 15,19-18 1,-1 35-16,36 18 16,52 0-1,-17 0-15,18 18 0,-18-18 16,88 0-16,-71 0 16,-17 0-16,0 17 15,0-17-15,-18 0 0,1 18 16,-19-18-16,-17 18 15</inkml:trace>
  <inkml:trace contextRef="#ctx0" brushRef="#br0" timeOffset="146898.6">19438 14640 0,'18'0'16,"35"18"-1,-18 0 1,106-1-16,-70-17 16,17 18-16,0-1 0,0 1 15,89 35-15,-89-35 16,-18-1-16,1 1 0,-18-18 15,0 18 1,-18-18-16,0 0 0,-17 0 0,-36 0 16,1 0-1</inkml:trace>
  <inkml:trace contextRef="#ctx0" brushRef="#br0" timeOffset="147237.5">19473 14975 0,'0'0'0,"0"-17"16,-35-18-16,17-1 15,1 19-15,-18-19 0,17 1 16,-35-18-1,35 35-15,1-17 0,-1 18 16,18-19-16,18 19 16,-1-1-16,19 0 0,-1 1 15,18-1-15,70 0 16,-52 1-16,-1-1 16,1 18-16,-1-17 0,72-1 15,-89 18-15,-18 0 16,0 0-16,18 0 15</inkml:trace>
  <inkml:trace contextRef="#ctx0" brushRef="#br0" timeOffset="147792.8">31433 14587 0,'-36'18'16,"72"-36"-16</inkml:trace>
  <inkml:trace contextRef="#ctx0" brushRef="#br0" timeOffset="148037.7">31433 14587 0,'-36'71'16,"36"-53"-1,71-1 1,-18 1 0,123 35-16,-70-36 15,17 19-15,19-19 0,104 19 16,-140-19-16,-18 1 15,-17 0-15,0-1 16,-18 1-16,17-1 16,-88 1-1,-70-18-15</inkml:trace>
  <inkml:trace contextRef="#ctx0" brushRef="#br0" timeOffset="148360.67">32103 14429 0,'-35'0'16,"70"0"-16,-123 17 0,-1 19 15,19-19 1,17 1-16,-35 17 0,17-17 16,1-1-16,-54 36 15,71-35-15,-17 17 16,52-17-16,36 35 16,-1-36-16,36 19 0,0-1 15,88 36 1,-70-36-16,-18 0 0,17 0 15,-17-17-15</inkml:trace>
  <inkml:trace contextRef="#ctx0" brushRef="#br0" timeOffset="186498.94">12241 16016 0,'-53'18'0,"18"-1"15,0 19-15,-18-1 0,18 0 16,17 18-16,-17 18 15,17-1-15,1-17 0,-1 88 16,18-88-16,53 35 16,0-52-16,-18-19 15,88-17-15,-70 0 16,0-17-16,18-19 16,-36 19-16,-17-1 15,-1 0-15,-17 1 16,0 34-16,0 1 0,-17 17 15,17 1-15,0 17 0,0 17 16,17-35-16,1 1 16,17-19-16,-17-17 15,17 0-15,36-17 0,-36-19 16,0-16 0,-35 34-16,-17-53 15,-1 54-15,-17-1 16,0 0-16,-1 1 0,-17 17 15,36 0-15,-19 17 16</inkml:trace>
  <inkml:trace contextRef="#ctx0" brushRef="#br0" timeOffset="186755.02">12823 16792 0,'0'0'0,"-17"18"0,-18-18 16,17 0-16,18-18 16,0 1-1,0-1-15,0 0 0,0 1 16,0-1-16,0-17 16,0 52-1,18 19-15,-1-1 16,1 0-16,-1-17 15,1 0-15,17-1 0,1-17 16,-1 0-16</inkml:trace>
  <inkml:trace contextRef="#ctx0" brushRef="#br0" timeOffset="187115.74">13035 16704 0,'0'0'16,"18"53"-16,-18-35 0,0 17 15,35 35-15,-17-17 16,17 18-16,-17-36 16,-1 18-16,1-18 0,-18-17 15,18 35 1,-18-35-16,-36-1 16,19-17-16,-19-35 15,19 17-15,-1-17 16,0-18-16,1-17 0,17-72 15,0 90-15,70-1 16,-34 35-16,-1 18 16,0 0-16,18 0 15,-18 0-15,-17 35 16,-18-17-16,-18 0 0,18-1 16,-35 1-16,17-1 0,-34 19 15,34-36 1,0 0-16,18-18 15,36-17-15</inkml:trace>
  <inkml:trace contextRef="#ctx0" brushRef="#br0" timeOffset="187501.73">13388 16757 0,'0'0'16,"0"18"0,0-1-1,0 19-15,18-19 16,-1 36-16,1-53 15,-1 18-15,1-18 16,0 0-16,-1-18 16,1 0-16,-18-34 15,0 34-15,0 0 0,0 1 16,0-1-16,0 0 0,18 18 16,-1 0-1,1 18 1,0 0-16,-1-18 0,19 17 15,-36 1-15,17-18 16,1 0 0,-18-18-1,-18-17-15,18 17 16,0 1-16,0-1 16,18 18-16,-1-18 0,1 18 15,0-17-15,-1-1 16,19 0-16,-19 1 0,36-1 15,-35 18-15,-1-17 0,1-1 16</inkml:trace>
  <inkml:trace contextRef="#ctx0" brushRef="#br0" timeOffset="187656.32">13811 16439 0,'18'71'16,"-36"-142"-16,36 177 0,0-18 15,-1-52-15,-17 17 16,18 0-16,-18-18 0,17 0 16,19 36-1,-19-71-15</inkml:trace>
  <inkml:trace contextRef="#ctx0" brushRef="#br0" timeOffset="188101.8">14076 16739 0,'0'18'16,"-18"-18"-16,18 18 0,-17 17 16,17-17-16,-18 17 0,18 18 15,18-36-15,-1 1 16,1-18-16,-1 0 0,1 0 16,0 0-16,-1 0 15,-17-35-15,0 17 16,0 0-16,0 1 0,-17-18 15,17 17-15,0 0 16,17 36 0,1 0-1,0-1-15,-1-17 16,19 18-16,-19-18 16,1 0-16,0 0 0,-1-18 15,-17 1-15,0-1 16,0 0-16,0-17 15,0 17-15,0-17 16,18 17-16,-1 1 16,1 17-16,0 0 15,-1-18-15,19 18 0,-19 0 16,19 0-16,-1 0 16,-18-18-16,1 18 15,-18-17 1,-18-1-16,1 1 15</inkml:trace>
  <inkml:trace contextRef="#ctx0" brushRef="#br0" timeOffset="188251.12">14376 16545 0,'17'106'16,"-34"-212"-16,52 318 15,-35-159-15,35 17 16,-35-34-16,18-19 0,0 19 15,-1-54 1</inkml:trace>
  <inkml:trace contextRef="#ctx0" brushRef="#br0" timeOffset="188401.15">14623 16810 0,'17'70'15,"-34"-140"-15,34 158 0,1-70 0,17 17 16,-17-35 0,-1 0-16,1 0 15</inkml:trace>
  <inkml:trace contextRef="#ctx0" brushRef="#br0" timeOffset="188525.16">14693 16651 0,'0'0'0,"18"0"16,-1 18-16,1-1 16,-18 1-1</inkml:trace>
  <inkml:trace contextRef="#ctx0" brushRef="#br0" timeOffset="188785.18">14764 16916 0,'17'17'16,"-34"-34"-16,34 52 0,1-35 16,0-18-16,17 1 15,-17 17-15,-18-18 16,0 0-16,17 1 0,-17-1 16,18 36-1,-18-1 1,18 1-16,17 17 15,-18-17-15,1 0 16,17-18-16,-17 0 16,0 0-16,-1 0 15</inkml:trace>
  <inkml:trace contextRef="#ctx0" brushRef="#br0" timeOffset="189802.4">15910 16581 0,'-17'0'16,"-1"0"-16,0 0 0,-17 52 15,17-34-15,18 17 0,-17 1 16,17 17 0,17-18-16,-17-17 0,53 17 15,-35-35-15,17 0 16,1 0-16,16-18 15,-34 1-15,0-1 16,-1 0-16,-17 1 16,0-1-16,0 36 15,-17 35 1,17-18-16,17-18 16,19 36-1,-1-53-15,0 0 0,1 0 0,16-17 16,-16-36-1,-36 18-15,0 17 16,-18-17-16,-17-1 16,17 19-16,-35-1 15,36 18-15,-1 0 16</inkml:trace>
  <inkml:trace contextRef="#ctx0" brushRef="#br0" timeOffset="190053.75">16457 16651 0,'0'0'0,"-35"18"0,17-1 15,1 36-15,17-35 16,0 0-16,0-1 16,17 19-16,1-19 0,17 18 15,-17-35-15,-1 18 16,1-18-16,-36 0 31,-17 0-15,17 0-16,-17 0 0,18-18 15,-1 18-15,0 0 0,36-17 16</inkml:trace>
  <inkml:trace contextRef="#ctx0" brushRef="#br0" timeOffset="190165.28">16651 16775 0,'53'0'16,"-106"0"-16,106-18 0,-35 18 0,17 0 16,-17-18-16,-1 18 15,1-17-15</inkml:trace>
  <inkml:trace contextRef="#ctx0" brushRef="#br0" timeOffset="190293.18">16739 16616 0,'0'0'16,"0"70"-16,0-34 0,0 17 0,36 35 16,-19-35-1,19 35-15,-19-70 16</inkml:trace>
  <inkml:trace contextRef="#ctx0" brushRef="#br1" timeOffset="-200853.27">7373 5644 0,'-18'0'16,"-17"18"-16,-53 0 15,35-1-15,-18-17 0,1 0 16,-89 18-16,71 0 15,0-1-15,17 1 16,-17-18-16,-35 18 16,70-1-16,0-17 0,35 0 15,0 0-15,1 18 16,52-18 0,0 35-1,1 0-15,-19 1 16,1-1-16,0 88 15,-1 19-15,-17-54 16,0-18-16,-17 18 16,-1 1-16,0-1 0,-17 88 15,17-105-15,1-1 0,-19 54 16,19-89 0,17 0-16,0-17 0,0 0 15,53-18 1,-18 0-16,88-18 15,-34 0-15,87 1 16,-70 17-16,0 0 16,17 0-16,89 17 15,-106-17-15,-18 0 0,18 0 16,-18 0-16,53 0 16,-88-17-16,-18-1 15,-17 18-15,17-18 0,-17-34 16,-18 34-16,-18-17 15,1-54-15,-1 37 16,-35-107 0,35 53-16,-17 18 0,0-89 15,35 89-15,-18 18 16,18-1-16,18 1 16,-18 17-16,17 0 0,-17 17 0,0-34 15,0 52-15,-17 1 16,-36 17-1,18 0-15,17-18 16,-53 18-16,54-18 16,-19 18-16</inkml:trace>
  <inkml:trace contextRef="#ctx0" brushRef="#br1" timeOffset="-200063.83">7955 5592 0,'-17'0'0,"-36"0"16,17 0-16,-52 17 15,18 1-15,-1-1 0,0 1 16,-17 0-16,-88 17 16,88-17-16,-1-1 15,19-17-15,-1 0 0,-34 0 16,69 0-16,19 0 15,-1 0-15,18-17 16,0 34 0,35 19-1,-17-19-15,0 18 0,-1 54 16,-17-19-16,0 71 16,0-70-16,0 17 15,0 0-15,-17 0 0,17 1 16,-18 52-1,18-71-15,0-17 0,-18 0 16,1-18-16,-1 36 16,0-53-16,18 17 0,0-17 15,0-1-15,36-17 16,-19 0-16,36 0 16,-18 0-16,107-17 15,-72-1-15,18 18 16,1 0-16,87 0 15,-70 0-15,-18 18 16,0-18-16,18 0 0,-18 0 0,0 0 16,1 0-16,52-36 15,-88 19-15,-1-1 16,-16-17-16,-19-1 16,-17 1-16,-17-35 15,-1 17-15,-52-88 16,34 52-16,1 1 0,-18-53 15,18 88 1,17 0-16,1 0 0,-19-17 16,36 52-16,0-35 15,0 36-15,18 17 16,0-18-16,-1 0 16</inkml:trace>
  <inkml:trace contextRef="#ctx0" brushRef="#br1" timeOffset="-199352.97">8502 5574 0,'0'0'16,"-53"0"-16,0 0 0,-53 0 16,36 18-16,-1-18 15,-17 17-15,-88 18 16,105-17-16,0 0 16,1-1-16,17-17 0,-35 36 15,53-36-15,17 17 16,0-17-16,18 18 31,18 0-15,-18-1-16,0 1 15,0 17-15,-18 0 16,18 1-16,-17-1 0,17 0 0,-18 71 16,0-35-16,1-1 15,17 89 1,0-71-16,-18 0 0,18 18 15,0 53-15,0-89 16,0 36-16,0-88 16,0 0-16,35-1 15,-17-17-15,17-17 0,1-1 16,16 0-16,90-35 16,-72 36-16,18 17 15,-17 0-15,17 0 0,88 0 16,-87 0-16,-1-18 15,106 0 1,-106 18-16,71-35 16,-106 18-16,0-19 15,-36 1-15,-17 17 0,-53-52 16,36 35 0,-36-1-16,0-17 0,-18-70 15,36 70-15,0-71 16,17 72-16,18-1 15,0 17-15,0 1 0,0 0 16,0 17-16,18-17 16,-18 17-16</inkml:trace>
  <inkml:trace contextRef="#ctx0" brushRef="#br1" timeOffset="-198617.48">8961 5592 0,'-18'-18'0,"0"18"15,1 0-15,-54 0 16,36 0-16,-18 18 0,-18-18 16,-17 35-16,-88 0 15,88-17-15,17-1 16,-17 1-16,35 0 0,-53 17 16,71-35-16,0 18 15,17-1-15,18 1 16,18 17-16,-1-17 15,36 17 1,-35-17-16,-1 35 16,-17-18-16,18-17 0,-18 17 15,-18 18-15,-17 35 16,17-35-16,-17 88 16,35-71-16,-35 72 15,35-72-15,0-17 16,0 18-16,0-1 15,18-35-15,-1-17 0,18-18 16,36 0-16,35-35 16,-53 0-16,0 17 15,88-17 1,-71 17-16,19 0 0,-1 1 16,0 17-16,0 0 0,106-18 15,-106 0-15,1 1 16,-19 17-16,-17-18 0,0 1 15,-18-19-15,-35 19 16,-17-54 0,-19 18-16,-34-70 15,17 34-15,18 1 16,-1 0-16,1-18 0,0-70 16,17 105-16,18-35 15,0 71-15,0-18 16,0 36-16</inkml:trace>
  <inkml:trace contextRef="#ctx0" brushRef="#br1" timeOffset="-197544.59">9331 5503 0,'-18'0'0,"18"18"16,-17 0-16,-19-1 0,-16 36 15,-1-35-15,-53 17 16,53-17-16,-18-1 16,1 1-16,-71 0 15,70-18-15,18 0 16,0 0-16,0 0 16,18 0-16,17 0 15,18 17 1,18 1-16,-18 17 0,18 53 15,-1-52-15,-17 17 16,18 70-16,-18-52 16,18-1-16,-18-17 15,0 18-15,0-1 0,0 71 16,0-70-16,-18 70 16,0-88-16,1 53 15,17-71-15,0 0 16,0 1-16,0-1 15,17-18-15,-17 1 0,36-18 16,-19 18-16,89-18 16,-53 0-16,0 17 15,0-17-15,0 18 0,70-18 16,-52 0-16,-18 0 16,0 0-16,17-18 0,54 1 15,-71-1 1,-18 0-16,18 1 15,0-1-15,-36 18 0,19-17 16,-19-1 0,-17 0-1,0-35-15,0 36 16,18-89 0,-18 35-16,0 1 0,-18-36 15,1 18-15,-1-36 0,0 18 16,-17-123-16,17 123 15,-17-35-15,17 88 16,18 18-16,-17 17 0,17-17 16,-18 35-16,1-18 15,-1 1 1,0 34 0,1 1-16,-1-18 15</inkml:trace>
</inkml:ink>
</file>

<file path=ppt/media/image1.png>
</file>

<file path=ppt/media/image10.png>
</file>

<file path=ppt/media/image2.tiff>
</file>

<file path=ppt/media/image3.tiff>
</file>

<file path=ppt/media/image4.tiff>
</file>

<file path=ppt/media/image5.tiff>
</file>

<file path=ppt/media/image6.tiff>
</file>

<file path=ppt/media/image7.jpe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5/26/20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5/26/20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3" Type="http://schemas.openxmlformats.org/officeDocument/2006/relationships/image" Target="../media/image3.tiff"/><Relationship Id="rId7" Type="http://schemas.openxmlformats.org/officeDocument/2006/relationships/image" Target="../media/image7.jpe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10" Type="http://schemas.openxmlformats.org/officeDocument/2006/relationships/image" Target="../media/image9.png"/><Relationship Id="rId4" Type="http://schemas.openxmlformats.org/officeDocument/2006/relationships/image" Target="../media/image4.tiff"/><Relationship Id="rId9" Type="http://schemas.openxmlformats.org/officeDocument/2006/relationships/customXml" Target="../ink/ink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6" y="985378"/>
            <a:ext cx="6239800" cy="1827004"/>
          </a:xfrm>
        </p:spPr>
        <p:txBody>
          <a:bodyPr>
            <a:noAutofit/>
          </a:bodyPr>
          <a:lstStyle/>
          <a:p>
            <a:r>
              <a:rPr lang="en-US" sz="6600" dirty="0"/>
              <a:t>Object Detection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483040" y="4023613"/>
            <a:ext cx="561495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Object detection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Car detection example</a:t>
            </a:r>
          </a:p>
        </p:txBody>
      </p:sp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/>
          <a:srcRect l="11919" t="10145" r="13427" b="5652"/>
          <a:stretch/>
        </p:blipFill>
        <p:spPr>
          <a:xfrm>
            <a:off x="8035262" y="3038413"/>
            <a:ext cx="949571" cy="830998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4333149" y="878618"/>
            <a:ext cx="2719650" cy="786775"/>
            <a:chOff x="4333149" y="878618"/>
            <a:chExt cx="2719650" cy="786775"/>
          </a:xfrm>
        </p:grpSpPr>
        <p:sp>
          <p:nvSpPr>
            <p:cNvPr id="6" name="TextBox 5"/>
            <p:cNvSpPr txBox="1"/>
            <p:nvPr/>
          </p:nvSpPr>
          <p:spPr>
            <a:xfrm>
              <a:off x="4333149" y="878618"/>
              <a:ext cx="201689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>
                  <a:latin typeface="Century Schoolbook" charset="0"/>
                  <a:ea typeface="Century Schoolbook" charset="0"/>
                  <a:cs typeface="Century Schoolbook" charset="0"/>
                </a:rPr>
                <a:t>Training set:</a:t>
              </a:r>
              <a:endParaRPr lang="en-US" sz="2400" dirty="0">
                <a:latin typeface="Century Schoolbook" charset="0"/>
                <a:ea typeface="Century Schoolbook" charset="0"/>
                <a:cs typeface="Century Schoolbook" charset="0"/>
              </a:endParaRPr>
            </a:p>
          </p:txBody>
        </p:sp>
        <p:grpSp>
          <p:nvGrpSpPr>
            <p:cNvPr id="23" name="Group 22"/>
            <p:cNvGrpSpPr/>
            <p:nvPr/>
          </p:nvGrpSpPr>
          <p:grpSpPr>
            <a:xfrm>
              <a:off x="5052382" y="1142173"/>
              <a:ext cx="2000417" cy="523220"/>
              <a:chOff x="5136462" y="1310333"/>
              <a:chExt cx="2000417" cy="523220"/>
            </a:xfrm>
          </p:grpSpPr>
          <p:sp>
            <p:nvSpPr>
              <p:cNvPr id="21" name="TextBox 20"/>
              <p:cNvSpPr txBox="1"/>
              <p:nvPr/>
            </p:nvSpPr>
            <p:spPr>
              <a:xfrm>
                <a:off x="5136462" y="1310333"/>
                <a:ext cx="37702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x</a:t>
                </a:r>
              </a:p>
            </p:txBody>
          </p:sp>
          <p:sp>
            <p:nvSpPr>
              <p:cNvPr id="28" name="TextBox 27"/>
              <p:cNvSpPr txBox="1"/>
              <p:nvPr/>
            </p:nvSpPr>
            <p:spPr>
              <a:xfrm>
                <a:off x="6759853" y="1310333"/>
                <a:ext cx="377026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y</a:t>
                </a:r>
              </a:p>
            </p:txBody>
          </p:sp>
        </p:grpSp>
      </p:grp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41534" t="67161" r="40920" b="5426"/>
          <a:stretch/>
        </p:blipFill>
        <p:spPr>
          <a:xfrm>
            <a:off x="4766112" y="1713812"/>
            <a:ext cx="912299" cy="914400"/>
          </a:xfrm>
          <a:prstGeom prst="rect">
            <a:avLst/>
          </a:prstGeom>
        </p:spPr>
      </p:pic>
      <p:sp>
        <p:nvSpPr>
          <p:cNvPr id="22" name="TextBox 21"/>
          <p:cNvSpPr txBox="1"/>
          <p:nvPr/>
        </p:nvSpPr>
        <p:spPr>
          <a:xfrm>
            <a:off x="6675773" y="186265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/>
          <a:srcRect l="15205" r="15205"/>
          <a:stretch/>
        </p:blipFill>
        <p:spPr>
          <a:xfrm>
            <a:off x="4766112" y="2663521"/>
            <a:ext cx="906360" cy="914400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6675773" y="282902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0800000" flipV="1">
            <a:off x="4757940" y="4562937"/>
            <a:ext cx="906360" cy="914400"/>
          </a:xfrm>
          <a:prstGeom prst="rect">
            <a:avLst/>
          </a:prstGeom>
        </p:spPr>
      </p:pic>
      <p:sp>
        <p:nvSpPr>
          <p:cNvPr id="30" name="TextBox 29"/>
          <p:cNvSpPr txBox="1"/>
          <p:nvPr/>
        </p:nvSpPr>
        <p:spPr>
          <a:xfrm>
            <a:off x="6675773" y="4761753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766112" y="5512646"/>
            <a:ext cx="906360" cy="91440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6686192" y="572811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latin typeface="Century Schoolbook" charset="0"/>
                <a:ea typeface="Century Schoolbook" charset="0"/>
                <a:cs typeface="Century Schoolbook" charset="0"/>
              </a:rPr>
              <a:t>0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3200" y="2258640"/>
            <a:ext cx="2459326" cy="2459326"/>
          </a:xfrm>
          <a:prstGeom prst="rect">
            <a:avLst/>
          </a:prstGeom>
        </p:spPr>
      </p:pic>
      <p:sp>
        <p:nvSpPr>
          <p:cNvPr id="36" name="Rectangle 35"/>
          <p:cNvSpPr/>
          <p:nvPr/>
        </p:nvSpPr>
        <p:spPr>
          <a:xfrm>
            <a:off x="1052226" y="3296892"/>
            <a:ext cx="692727" cy="54494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2382263" y="3223003"/>
            <a:ext cx="809772" cy="46181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66112" y="3613229"/>
            <a:ext cx="915560" cy="914400"/>
          </a:xfrm>
          <a:prstGeom prst="rect">
            <a:avLst/>
          </a:prstGeom>
        </p:spPr>
      </p:pic>
      <p:sp>
        <p:nvSpPr>
          <p:cNvPr id="38" name="TextBox 37"/>
          <p:cNvSpPr txBox="1"/>
          <p:nvPr/>
        </p:nvSpPr>
        <p:spPr>
          <a:xfrm>
            <a:off x="6675773" y="3795388"/>
            <a:ext cx="356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latin typeface="Century Schoolbook" charset="0"/>
                <a:ea typeface="Century Schoolbook" charset="0"/>
                <a:cs typeface="Century Schoolbook" charset="0"/>
              </a:rPr>
              <a:t>1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68A8C651-C6F0-4934-A4D0-63BE6359EEF4}"/>
                  </a:ext>
                </a:extLst>
              </p14:cNvPr>
              <p14:cNvContentPartPr/>
              <p14:nvPr/>
            </p14:nvContentPartPr>
            <p14:xfrm>
              <a:off x="4362480" y="2101680"/>
              <a:ext cx="7347240" cy="15181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68A8C651-C6F0-4934-A4D0-63BE6359EEF4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4353120" y="2092320"/>
                <a:ext cx="7365960" cy="153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37439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9" grpId="0"/>
      <p:bldP spid="30" grpId="0"/>
      <p:bldP spid="31" grpId="0"/>
      <p:bldP spid="3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2114196" cy="1325563"/>
          </a:xfrm>
        </p:spPr>
        <p:txBody>
          <a:bodyPr anchor="t"/>
          <a:lstStyle/>
          <a:p>
            <a:r>
              <a:rPr lang="en-US" dirty="0"/>
              <a:t>Sliding windows detection</a:t>
            </a:r>
          </a:p>
        </p:txBody>
      </p:sp>
      <p:sp>
        <p:nvSpPr>
          <p:cNvPr id="127" name="Rectangle 126"/>
          <p:cNvSpPr/>
          <p:nvPr/>
        </p:nvSpPr>
        <p:spPr>
          <a:xfrm>
            <a:off x="1803550" y="476304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ectangle 127"/>
          <p:cNvSpPr/>
          <p:nvPr/>
        </p:nvSpPr>
        <p:spPr>
          <a:xfrm>
            <a:off x="5817370" y="4763047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Rectangle 128"/>
          <p:cNvSpPr/>
          <p:nvPr/>
        </p:nvSpPr>
        <p:spPr>
          <a:xfrm>
            <a:off x="9870963" y="4708749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0" name="Picture 1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58" y="1660754"/>
            <a:ext cx="2877722" cy="2877722"/>
          </a:xfrm>
          <a:prstGeom prst="rect">
            <a:avLst/>
          </a:prstGeom>
        </p:spPr>
      </p:pic>
      <p:pic>
        <p:nvPicPr>
          <p:cNvPr id="131" name="Picture 1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1174" y="1660754"/>
            <a:ext cx="2877722" cy="2877722"/>
          </a:xfrm>
          <a:prstGeom prst="rect">
            <a:avLst/>
          </a:prstGeom>
        </p:spPr>
      </p:pic>
      <p:pic>
        <p:nvPicPr>
          <p:cNvPr id="132" name="Picture 13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16516" y="1656521"/>
            <a:ext cx="2877722" cy="2877722"/>
          </a:xfrm>
          <a:prstGeom prst="rect">
            <a:avLst/>
          </a:prstGeom>
        </p:spPr>
      </p:pic>
      <p:sp>
        <p:nvSpPr>
          <p:cNvPr id="133" name="Rectangle 132"/>
          <p:cNvSpPr/>
          <p:nvPr/>
        </p:nvSpPr>
        <p:spPr>
          <a:xfrm>
            <a:off x="627258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1088267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Rectangle 135"/>
          <p:cNvSpPr/>
          <p:nvPr/>
        </p:nvSpPr>
        <p:spPr>
          <a:xfrm>
            <a:off x="1549276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2010285" y="16607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/>
          <p:cNvSpPr/>
          <p:nvPr/>
        </p:nvSpPr>
        <p:spPr>
          <a:xfrm>
            <a:off x="2471294" y="165886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2932304" y="165886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/>
          <p:cNvSpPr/>
          <p:nvPr/>
        </p:nvSpPr>
        <p:spPr>
          <a:xfrm>
            <a:off x="627258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1" name="Rectangle 140"/>
          <p:cNvSpPr/>
          <p:nvPr/>
        </p:nvSpPr>
        <p:spPr>
          <a:xfrm>
            <a:off x="1088267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/>
          <p:cNvSpPr/>
          <p:nvPr/>
        </p:nvSpPr>
        <p:spPr>
          <a:xfrm>
            <a:off x="1549276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9" name="Rectangle 248"/>
          <p:cNvSpPr/>
          <p:nvPr/>
        </p:nvSpPr>
        <p:spPr>
          <a:xfrm>
            <a:off x="2010285" y="203367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4" name="Rectangle 263"/>
          <p:cNvSpPr/>
          <p:nvPr/>
        </p:nvSpPr>
        <p:spPr>
          <a:xfrm>
            <a:off x="2471294" y="203178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5" name="Rectangle 264"/>
          <p:cNvSpPr/>
          <p:nvPr/>
        </p:nvSpPr>
        <p:spPr>
          <a:xfrm>
            <a:off x="2932304" y="2031783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6" name="Rectangle 265"/>
          <p:cNvSpPr/>
          <p:nvPr/>
        </p:nvSpPr>
        <p:spPr>
          <a:xfrm>
            <a:off x="627258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7" name="Rectangle 266"/>
          <p:cNvSpPr/>
          <p:nvPr/>
        </p:nvSpPr>
        <p:spPr>
          <a:xfrm>
            <a:off x="1088267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8" name="Rectangle 267"/>
          <p:cNvSpPr/>
          <p:nvPr/>
        </p:nvSpPr>
        <p:spPr>
          <a:xfrm>
            <a:off x="1549276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/>
          <p:cNvSpPr/>
          <p:nvPr/>
        </p:nvSpPr>
        <p:spPr>
          <a:xfrm>
            <a:off x="2010285" y="24174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0" name="Rectangle 269"/>
          <p:cNvSpPr/>
          <p:nvPr/>
        </p:nvSpPr>
        <p:spPr>
          <a:xfrm>
            <a:off x="2471294" y="24155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1" name="Rectangle 270"/>
          <p:cNvSpPr/>
          <p:nvPr/>
        </p:nvSpPr>
        <p:spPr>
          <a:xfrm>
            <a:off x="2932304" y="241555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2" name="Rectangle 271"/>
          <p:cNvSpPr/>
          <p:nvPr/>
        </p:nvSpPr>
        <p:spPr>
          <a:xfrm>
            <a:off x="627258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3" name="Rectangle 272"/>
          <p:cNvSpPr/>
          <p:nvPr/>
        </p:nvSpPr>
        <p:spPr>
          <a:xfrm>
            <a:off x="1088267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4" name="Rectangle 273"/>
          <p:cNvSpPr/>
          <p:nvPr/>
        </p:nvSpPr>
        <p:spPr>
          <a:xfrm>
            <a:off x="1549276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5" name="Rectangle 274"/>
          <p:cNvSpPr/>
          <p:nvPr/>
        </p:nvSpPr>
        <p:spPr>
          <a:xfrm>
            <a:off x="2010285" y="281703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6" name="Rectangle 275"/>
          <p:cNvSpPr/>
          <p:nvPr/>
        </p:nvSpPr>
        <p:spPr>
          <a:xfrm>
            <a:off x="2471294" y="28151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7" name="Rectangle 276"/>
          <p:cNvSpPr/>
          <p:nvPr/>
        </p:nvSpPr>
        <p:spPr>
          <a:xfrm>
            <a:off x="2932304" y="2815144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8" name="Rectangle 277"/>
          <p:cNvSpPr/>
          <p:nvPr/>
        </p:nvSpPr>
        <p:spPr>
          <a:xfrm>
            <a:off x="627258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9" name="Rectangle 278"/>
          <p:cNvSpPr/>
          <p:nvPr/>
        </p:nvSpPr>
        <p:spPr>
          <a:xfrm>
            <a:off x="1088267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0" name="Rectangle 279"/>
          <p:cNvSpPr/>
          <p:nvPr/>
        </p:nvSpPr>
        <p:spPr>
          <a:xfrm>
            <a:off x="1549276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1" name="Rectangle 280"/>
          <p:cNvSpPr/>
          <p:nvPr/>
        </p:nvSpPr>
        <p:spPr>
          <a:xfrm>
            <a:off x="2010285" y="318461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2" name="Rectangle 281"/>
          <p:cNvSpPr/>
          <p:nvPr/>
        </p:nvSpPr>
        <p:spPr>
          <a:xfrm>
            <a:off x="2471294" y="318272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3" name="Rectangle 282"/>
          <p:cNvSpPr/>
          <p:nvPr/>
        </p:nvSpPr>
        <p:spPr>
          <a:xfrm>
            <a:off x="2932304" y="3182727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4" name="Rectangle 283"/>
          <p:cNvSpPr/>
          <p:nvPr/>
        </p:nvSpPr>
        <p:spPr>
          <a:xfrm>
            <a:off x="627258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5" name="Rectangle 284"/>
          <p:cNvSpPr/>
          <p:nvPr/>
        </p:nvSpPr>
        <p:spPr>
          <a:xfrm>
            <a:off x="1088267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6" name="Rectangle 285"/>
          <p:cNvSpPr/>
          <p:nvPr/>
        </p:nvSpPr>
        <p:spPr>
          <a:xfrm>
            <a:off x="1549276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7" name="Rectangle 286"/>
          <p:cNvSpPr/>
          <p:nvPr/>
        </p:nvSpPr>
        <p:spPr>
          <a:xfrm>
            <a:off x="2010285" y="360935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8" name="Rectangle 287"/>
          <p:cNvSpPr/>
          <p:nvPr/>
        </p:nvSpPr>
        <p:spPr>
          <a:xfrm>
            <a:off x="2471294" y="360746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9" name="Rectangle 288"/>
          <p:cNvSpPr/>
          <p:nvPr/>
        </p:nvSpPr>
        <p:spPr>
          <a:xfrm>
            <a:off x="2932304" y="3607468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0" name="Rectangle 289"/>
          <p:cNvSpPr/>
          <p:nvPr/>
        </p:nvSpPr>
        <p:spPr>
          <a:xfrm>
            <a:off x="627258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1" name="Rectangle 290"/>
          <p:cNvSpPr/>
          <p:nvPr/>
        </p:nvSpPr>
        <p:spPr>
          <a:xfrm>
            <a:off x="1088267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2" name="Rectangle 291"/>
          <p:cNvSpPr/>
          <p:nvPr/>
        </p:nvSpPr>
        <p:spPr>
          <a:xfrm>
            <a:off x="1549276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3" name="Rectangle 292"/>
          <p:cNvSpPr/>
          <p:nvPr/>
        </p:nvSpPr>
        <p:spPr>
          <a:xfrm>
            <a:off x="2010285" y="398983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4" name="Rectangle 293"/>
          <p:cNvSpPr/>
          <p:nvPr/>
        </p:nvSpPr>
        <p:spPr>
          <a:xfrm>
            <a:off x="2471294" y="398794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5" name="Rectangle 294"/>
          <p:cNvSpPr/>
          <p:nvPr/>
        </p:nvSpPr>
        <p:spPr>
          <a:xfrm>
            <a:off x="2932304" y="3987946"/>
            <a:ext cx="548640" cy="54864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6" name="Rectangle 295"/>
          <p:cNvSpPr/>
          <p:nvPr/>
        </p:nvSpPr>
        <p:spPr>
          <a:xfrm>
            <a:off x="4741174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7" name="Rectangle 296"/>
          <p:cNvSpPr/>
          <p:nvPr/>
        </p:nvSpPr>
        <p:spPr>
          <a:xfrm>
            <a:off x="5249025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8" name="Rectangle 297"/>
          <p:cNvSpPr/>
          <p:nvPr/>
        </p:nvSpPr>
        <p:spPr>
          <a:xfrm>
            <a:off x="5756876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9" name="Rectangle 298"/>
          <p:cNvSpPr/>
          <p:nvPr/>
        </p:nvSpPr>
        <p:spPr>
          <a:xfrm>
            <a:off x="6264727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0" name="Rectangle 299"/>
          <p:cNvSpPr/>
          <p:nvPr/>
        </p:nvSpPr>
        <p:spPr>
          <a:xfrm>
            <a:off x="6772577" y="165886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1" name="Rectangle 300"/>
          <p:cNvSpPr/>
          <p:nvPr/>
        </p:nvSpPr>
        <p:spPr>
          <a:xfrm>
            <a:off x="4741174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2" name="Rectangle 301"/>
          <p:cNvSpPr/>
          <p:nvPr/>
        </p:nvSpPr>
        <p:spPr>
          <a:xfrm>
            <a:off x="5249025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3" name="Rectangle 302"/>
          <p:cNvSpPr/>
          <p:nvPr/>
        </p:nvSpPr>
        <p:spPr>
          <a:xfrm>
            <a:off x="5756876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4" name="Rectangle 303"/>
          <p:cNvSpPr/>
          <p:nvPr/>
        </p:nvSpPr>
        <p:spPr>
          <a:xfrm>
            <a:off x="6264727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5" name="Rectangle 304"/>
          <p:cNvSpPr/>
          <p:nvPr/>
        </p:nvSpPr>
        <p:spPr>
          <a:xfrm>
            <a:off x="6772577" y="220750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6" name="Rectangle 305"/>
          <p:cNvSpPr/>
          <p:nvPr/>
        </p:nvSpPr>
        <p:spPr>
          <a:xfrm>
            <a:off x="4741174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" name="Rectangle 306"/>
          <p:cNvSpPr/>
          <p:nvPr/>
        </p:nvSpPr>
        <p:spPr>
          <a:xfrm>
            <a:off x="5249025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" name="Rectangle 307"/>
          <p:cNvSpPr/>
          <p:nvPr/>
        </p:nvSpPr>
        <p:spPr>
          <a:xfrm>
            <a:off x="5756876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9" name="Rectangle 308"/>
          <p:cNvSpPr/>
          <p:nvPr/>
        </p:nvSpPr>
        <p:spPr>
          <a:xfrm>
            <a:off x="6264727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0" name="Rectangle 309"/>
          <p:cNvSpPr/>
          <p:nvPr/>
        </p:nvSpPr>
        <p:spPr>
          <a:xfrm>
            <a:off x="6772577" y="2759799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1" name="Rectangle 310"/>
          <p:cNvSpPr/>
          <p:nvPr/>
        </p:nvSpPr>
        <p:spPr>
          <a:xfrm>
            <a:off x="4741174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2" name="Rectangle 311"/>
          <p:cNvSpPr/>
          <p:nvPr/>
        </p:nvSpPr>
        <p:spPr>
          <a:xfrm>
            <a:off x="5249025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3" name="Rectangle 312"/>
          <p:cNvSpPr/>
          <p:nvPr/>
        </p:nvSpPr>
        <p:spPr>
          <a:xfrm>
            <a:off x="5756876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4" name="Rectangle 313"/>
          <p:cNvSpPr/>
          <p:nvPr/>
        </p:nvSpPr>
        <p:spPr>
          <a:xfrm>
            <a:off x="6264727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5" name="Rectangle 314"/>
          <p:cNvSpPr/>
          <p:nvPr/>
        </p:nvSpPr>
        <p:spPr>
          <a:xfrm>
            <a:off x="6772577" y="3269344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6" name="Rectangle 315"/>
          <p:cNvSpPr/>
          <p:nvPr/>
        </p:nvSpPr>
        <p:spPr>
          <a:xfrm>
            <a:off x="4741174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7" name="Rectangle 316"/>
          <p:cNvSpPr/>
          <p:nvPr/>
        </p:nvSpPr>
        <p:spPr>
          <a:xfrm>
            <a:off x="5249025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8" name="Rectangle 317"/>
          <p:cNvSpPr/>
          <p:nvPr/>
        </p:nvSpPr>
        <p:spPr>
          <a:xfrm>
            <a:off x="5756876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9" name="Rectangle 318"/>
          <p:cNvSpPr/>
          <p:nvPr/>
        </p:nvSpPr>
        <p:spPr>
          <a:xfrm>
            <a:off x="6264727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0" name="Rectangle 319"/>
          <p:cNvSpPr/>
          <p:nvPr/>
        </p:nvSpPr>
        <p:spPr>
          <a:xfrm>
            <a:off x="6772577" y="3777001"/>
            <a:ext cx="845215" cy="75958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1" name="Rectangle 320"/>
          <p:cNvSpPr/>
          <p:nvPr/>
        </p:nvSpPr>
        <p:spPr>
          <a:xfrm>
            <a:off x="9015412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2" name="Rectangle 321"/>
          <p:cNvSpPr/>
          <p:nvPr/>
        </p:nvSpPr>
        <p:spPr>
          <a:xfrm>
            <a:off x="9576204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3" name="Rectangle 322"/>
          <p:cNvSpPr/>
          <p:nvPr/>
        </p:nvSpPr>
        <p:spPr>
          <a:xfrm>
            <a:off x="10136996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4" name="Rectangle 323"/>
          <p:cNvSpPr/>
          <p:nvPr/>
        </p:nvSpPr>
        <p:spPr>
          <a:xfrm>
            <a:off x="10697788" y="165810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5" name="Rectangle 324"/>
          <p:cNvSpPr/>
          <p:nvPr/>
        </p:nvSpPr>
        <p:spPr>
          <a:xfrm>
            <a:off x="9015412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6" name="Rectangle 325"/>
          <p:cNvSpPr/>
          <p:nvPr/>
        </p:nvSpPr>
        <p:spPr>
          <a:xfrm>
            <a:off x="9576204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7" name="Rectangle 326"/>
          <p:cNvSpPr/>
          <p:nvPr/>
        </p:nvSpPr>
        <p:spPr>
          <a:xfrm>
            <a:off x="10136996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8" name="Rectangle 327"/>
          <p:cNvSpPr/>
          <p:nvPr/>
        </p:nvSpPr>
        <p:spPr>
          <a:xfrm>
            <a:off x="10697788" y="2318856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9" name="Rectangle 328"/>
          <p:cNvSpPr/>
          <p:nvPr/>
        </p:nvSpPr>
        <p:spPr>
          <a:xfrm>
            <a:off x="9015412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0" name="Rectangle 329"/>
          <p:cNvSpPr/>
          <p:nvPr/>
        </p:nvSpPr>
        <p:spPr>
          <a:xfrm>
            <a:off x="9576204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1" name="Rectangle 330"/>
          <p:cNvSpPr/>
          <p:nvPr/>
        </p:nvSpPr>
        <p:spPr>
          <a:xfrm>
            <a:off x="10136996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2" name="Rectangle 331"/>
          <p:cNvSpPr/>
          <p:nvPr/>
        </p:nvSpPr>
        <p:spPr>
          <a:xfrm>
            <a:off x="10697788" y="2813583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3" name="Rectangle 332"/>
          <p:cNvSpPr/>
          <p:nvPr/>
        </p:nvSpPr>
        <p:spPr>
          <a:xfrm>
            <a:off x="9015412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4" name="Rectangle 333"/>
          <p:cNvSpPr/>
          <p:nvPr/>
        </p:nvSpPr>
        <p:spPr>
          <a:xfrm>
            <a:off x="9576204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5" name="Rectangle 334"/>
          <p:cNvSpPr/>
          <p:nvPr/>
        </p:nvSpPr>
        <p:spPr>
          <a:xfrm>
            <a:off x="10136996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Rectangle 335"/>
          <p:cNvSpPr/>
          <p:nvPr/>
        </p:nvSpPr>
        <p:spPr>
          <a:xfrm>
            <a:off x="10697788" y="3387242"/>
            <a:ext cx="1168828" cy="1147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0D62E77-CDD5-4CF8-AF0F-DADB726493EC}"/>
                  </a:ext>
                </a:extLst>
              </p14:cNvPr>
              <p14:cNvContentPartPr/>
              <p14:nvPr/>
            </p14:nvContentPartPr>
            <p14:xfrm>
              <a:off x="298440" y="768240"/>
              <a:ext cx="11500200" cy="543600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0D62E77-CDD5-4CF8-AF0F-DADB726493E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89080" y="758880"/>
                <a:ext cx="11518920" cy="5454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291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7" fill="hold">
                      <p:stCondLst>
                        <p:cond delay="indefinite"/>
                      </p:stCondLst>
                      <p:childTnLst>
                        <p:par>
                          <p:cTn id="108" fill="hold">
                            <p:stCondLst>
                              <p:cond delay="0"/>
                            </p:stCondLst>
                            <p:childTnLst>
                              <p:par>
                                <p:cTn id="1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1" fill="hold">
                      <p:stCondLst>
                        <p:cond delay="indefinite"/>
                      </p:stCondLst>
                      <p:childTnLst>
                        <p:par>
                          <p:cTn id="112" fill="hold">
                            <p:stCondLst>
                              <p:cond delay="0"/>
                            </p:stCondLst>
                            <p:childTnLst>
                              <p:par>
                                <p:cTn id="1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7" fill="hold">
                      <p:stCondLst>
                        <p:cond delay="indefinite"/>
                      </p:stCondLst>
                      <p:childTnLst>
                        <p:par>
                          <p:cTn id="128" fill="hold">
                            <p:stCondLst>
                              <p:cond delay="0"/>
                            </p:stCondLst>
                            <p:childTnLst>
                              <p:par>
                                <p:cTn id="1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5" fill="hold">
                      <p:stCondLst>
                        <p:cond delay="indefinite"/>
                      </p:stCondLst>
                      <p:childTnLst>
                        <p:par>
                          <p:cTn id="136" fill="hold">
                            <p:stCondLst>
                              <p:cond delay="0"/>
                            </p:stCondLst>
                            <p:childTnLst>
                              <p:par>
                                <p:cTn id="1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9" fill="hold">
                      <p:stCondLst>
                        <p:cond delay="indefinite"/>
                      </p:stCondLst>
                      <p:childTnLst>
                        <p:par>
                          <p:cTn id="140" fill="hold">
                            <p:stCondLst>
                              <p:cond delay="0"/>
                            </p:stCondLst>
                            <p:childTnLst>
                              <p:par>
                                <p:cTn id="1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1" fill="hold">
                      <p:stCondLst>
                        <p:cond delay="indefinite"/>
                      </p:stCondLst>
                      <p:childTnLst>
                        <p:par>
                          <p:cTn id="152" fill="hold">
                            <p:stCondLst>
                              <p:cond delay="0"/>
                            </p:stCondLst>
                            <p:childTnLst>
                              <p:par>
                                <p:cTn id="1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5" fill="hold">
                      <p:stCondLst>
                        <p:cond delay="indefinite"/>
                      </p:stCondLst>
                      <p:childTnLst>
                        <p:par>
                          <p:cTn id="156" fill="hold">
                            <p:stCondLst>
                              <p:cond delay="0"/>
                            </p:stCondLst>
                            <p:childTnLst>
                              <p:par>
                                <p:cTn id="1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9" fill="hold">
                      <p:stCondLst>
                        <p:cond delay="indefinite"/>
                      </p:stCondLst>
                      <p:childTnLst>
                        <p:par>
                          <p:cTn id="160" fill="hold">
                            <p:stCondLst>
                              <p:cond delay="0"/>
                            </p:stCondLst>
                            <p:childTnLst>
                              <p:par>
                                <p:cTn id="1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7" fill="hold">
                      <p:stCondLst>
                        <p:cond delay="indefinite"/>
                      </p:stCondLst>
                      <p:childTnLst>
                        <p:par>
                          <p:cTn id="168" fill="hold">
                            <p:stCondLst>
                              <p:cond delay="0"/>
                            </p:stCondLst>
                            <p:childTnLst>
                              <p:par>
                                <p:cTn id="1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1" fill="hold">
                      <p:stCondLst>
                        <p:cond delay="indefinite"/>
                      </p:stCondLst>
                      <p:childTnLst>
                        <p:par>
                          <p:cTn id="172" fill="hold">
                            <p:stCondLst>
                              <p:cond delay="0"/>
                            </p:stCondLst>
                            <p:childTnLst>
                              <p:par>
                                <p:cTn id="1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5" fill="hold">
                      <p:stCondLst>
                        <p:cond delay="indefinite"/>
                      </p:stCondLst>
                      <p:childTnLst>
                        <p:par>
                          <p:cTn id="176" fill="hold">
                            <p:stCondLst>
                              <p:cond delay="0"/>
                            </p:stCondLst>
                            <p:childTnLst>
                              <p:par>
                                <p:cTn id="1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9" fill="hold">
                      <p:stCondLst>
                        <p:cond delay="indefinite"/>
                      </p:stCondLst>
                      <p:childTnLst>
                        <p:par>
                          <p:cTn id="180" fill="hold">
                            <p:stCondLst>
                              <p:cond delay="0"/>
                            </p:stCondLst>
                            <p:childTnLst>
                              <p:par>
                                <p:cTn id="1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3" fill="hold">
                      <p:stCondLst>
                        <p:cond delay="indefinite"/>
                      </p:stCondLst>
                      <p:childTnLst>
                        <p:par>
                          <p:cTn id="184" fill="hold">
                            <p:stCondLst>
                              <p:cond delay="0"/>
                            </p:stCondLst>
                            <p:childTnLst>
                              <p:par>
                                <p:cTn id="1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7" fill="hold">
                      <p:stCondLst>
                        <p:cond delay="indefinite"/>
                      </p:stCondLst>
                      <p:childTnLst>
                        <p:par>
                          <p:cTn id="188" fill="hold">
                            <p:stCondLst>
                              <p:cond delay="0"/>
                            </p:stCondLst>
                            <p:childTnLst>
                              <p:par>
                                <p:cTn id="1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1" fill="hold">
                      <p:stCondLst>
                        <p:cond delay="indefinite"/>
                      </p:stCondLst>
                      <p:childTnLst>
                        <p:par>
                          <p:cTn id="192" fill="hold">
                            <p:stCondLst>
                              <p:cond delay="0"/>
                            </p:stCondLst>
                            <p:childTnLst>
                              <p:par>
                                <p:cTn id="1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5" fill="hold">
                      <p:stCondLst>
                        <p:cond delay="indefinite"/>
                      </p:stCondLst>
                      <p:childTnLst>
                        <p:par>
                          <p:cTn id="196" fill="hold">
                            <p:stCondLst>
                              <p:cond delay="0"/>
                            </p:stCondLst>
                            <p:childTnLst>
                              <p:par>
                                <p:cTn id="1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9" fill="hold">
                      <p:stCondLst>
                        <p:cond delay="indefinite"/>
                      </p:stCondLst>
                      <p:childTnLst>
                        <p:par>
                          <p:cTn id="200" fill="hold">
                            <p:stCondLst>
                              <p:cond delay="0"/>
                            </p:stCondLst>
                            <p:childTnLst>
                              <p:par>
                                <p:cTn id="2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3" fill="hold">
                      <p:stCondLst>
                        <p:cond delay="indefinite"/>
                      </p:stCondLst>
                      <p:childTnLst>
                        <p:par>
                          <p:cTn id="204" fill="hold">
                            <p:stCondLst>
                              <p:cond delay="0"/>
                            </p:stCondLst>
                            <p:childTnLst>
                              <p:par>
                                <p:cTn id="2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7" fill="hold">
                      <p:stCondLst>
                        <p:cond delay="indefinite"/>
                      </p:stCondLst>
                      <p:childTnLst>
                        <p:par>
                          <p:cTn id="208" fill="hold">
                            <p:stCondLst>
                              <p:cond delay="0"/>
                            </p:stCondLst>
                            <p:childTnLst>
                              <p:par>
                                <p:cTn id="2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1" fill="hold">
                      <p:stCondLst>
                        <p:cond delay="indefinite"/>
                      </p:stCondLst>
                      <p:childTnLst>
                        <p:par>
                          <p:cTn id="212" fill="hold">
                            <p:stCondLst>
                              <p:cond delay="0"/>
                            </p:stCondLst>
                            <p:childTnLst>
                              <p:par>
                                <p:cTn id="2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5" fill="hold">
                      <p:stCondLst>
                        <p:cond delay="indefinite"/>
                      </p:stCondLst>
                      <p:childTnLst>
                        <p:par>
                          <p:cTn id="216" fill="hold">
                            <p:stCondLst>
                              <p:cond delay="0"/>
                            </p:stCondLst>
                            <p:childTnLst>
                              <p:par>
                                <p:cTn id="2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9" fill="hold">
                      <p:stCondLst>
                        <p:cond delay="indefinite"/>
                      </p:stCondLst>
                      <p:childTnLst>
                        <p:par>
                          <p:cTn id="220" fill="hold">
                            <p:stCondLst>
                              <p:cond delay="0"/>
                            </p:stCondLst>
                            <p:childTnLst>
                              <p:par>
                                <p:cTn id="2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3" fill="hold">
                      <p:stCondLst>
                        <p:cond delay="indefinite"/>
                      </p:stCondLst>
                      <p:childTnLst>
                        <p:par>
                          <p:cTn id="224" fill="hold">
                            <p:stCondLst>
                              <p:cond delay="0"/>
                            </p:stCondLst>
                            <p:childTnLst>
                              <p:par>
                                <p:cTn id="2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7" fill="hold">
                      <p:stCondLst>
                        <p:cond delay="indefinite"/>
                      </p:stCondLst>
                      <p:childTnLst>
                        <p:par>
                          <p:cTn id="228" fill="hold">
                            <p:stCondLst>
                              <p:cond delay="0"/>
                            </p:stCondLst>
                            <p:childTnLst>
                              <p:par>
                                <p:cTn id="2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1" fill="hold">
                      <p:stCondLst>
                        <p:cond delay="indefinite"/>
                      </p:stCondLst>
                      <p:childTnLst>
                        <p:par>
                          <p:cTn id="232" fill="hold">
                            <p:stCondLst>
                              <p:cond delay="0"/>
                            </p:stCondLst>
                            <p:childTnLst>
                              <p:par>
                                <p:cTn id="2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5" fill="hold">
                      <p:stCondLst>
                        <p:cond delay="indefinite"/>
                      </p:stCondLst>
                      <p:childTnLst>
                        <p:par>
                          <p:cTn id="236" fill="hold">
                            <p:stCondLst>
                              <p:cond delay="0"/>
                            </p:stCondLst>
                            <p:childTnLst>
                              <p:par>
                                <p:cTn id="2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9" fill="hold">
                      <p:stCondLst>
                        <p:cond delay="indefinite"/>
                      </p:stCondLst>
                      <p:childTnLst>
                        <p:par>
                          <p:cTn id="240" fill="hold">
                            <p:stCondLst>
                              <p:cond delay="0"/>
                            </p:stCondLst>
                            <p:childTnLst>
                              <p:par>
                                <p:cTn id="2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3" fill="hold">
                      <p:stCondLst>
                        <p:cond delay="indefinite"/>
                      </p:stCondLst>
                      <p:childTnLst>
                        <p:par>
                          <p:cTn id="244" fill="hold">
                            <p:stCondLst>
                              <p:cond delay="0"/>
                            </p:stCondLst>
                            <p:childTnLst>
                              <p:par>
                                <p:cTn id="2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7" fill="hold">
                      <p:stCondLst>
                        <p:cond delay="indefinite"/>
                      </p:stCondLst>
                      <p:childTnLst>
                        <p:par>
                          <p:cTn id="248" fill="hold">
                            <p:stCondLst>
                              <p:cond delay="0"/>
                            </p:stCondLst>
                            <p:childTnLst>
                              <p:par>
                                <p:cTn id="2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1" fill="hold">
                      <p:stCondLst>
                        <p:cond delay="indefinite"/>
                      </p:stCondLst>
                      <p:childTnLst>
                        <p:par>
                          <p:cTn id="252" fill="hold">
                            <p:stCondLst>
                              <p:cond delay="0"/>
                            </p:stCondLst>
                            <p:childTnLst>
                              <p:par>
                                <p:cTn id="2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5" fill="hold">
                      <p:stCondLst>
                        <p:cond delay="indefinite"/>
                      </p:stCondLst>
                      <p:childTnLst>
                        <p:par>
                          <p:cTn id="256" fill="hold">
                            <p:stCondLst>
                              <p:cond delay="0"/>
                            </p:stCondLst>
                            <p:childTnLst>
                              <p:par>
                                <p:cTn id="2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9" fill="hold">
                      <p:stCondLst>
                        <p:cond delay="indefinite"/>
                      </p:stCondLst>
                      <p:childTnLst>
                        <p:par>
                          <p:cTn id="260" fill="hold">
                            <p:stCondLst>
                              <p:cond delay="0"/>
                            </p:stCondLst>
                            <p:childTnLst>
                              <p:par>
                                <p:cTn id="2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3" fill="hold">
                      <p:stCondLst>
                        <p:cond delay="indefinite"/>
                      </p:stCondLst>
                      <p:childTnLst>
                        <p:par>
                          <p:cTn id="264" fill="hold">
                            <p:stCondLst>
                              <p:cond delay="0"/>
                            </p:stCondLst>
                            <p:childTnLst>
                              <p:par>
                                <p:cTn id="2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7" fill="hold">
                      <p:stCondLst>
                        <p:cond delay="indefinite"/>
                      </p:stCondLst>
                      <p:childTnLst>
                        <p:par>
                          <p:cTn id="268" fill="hold">
                            <p:stCondLst>
                              <p:cond delay="0"/>
                            </p:stCondLst>
                            <p:childTnLst>
                              <p:par>
                                <p:cTn id="2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1" fill="hold">
                      <p:stCondLst>
                        <p:cond delay="indefinite"/>
                      </p:stCondLst>
                      <p:childTnLst>
                        <p:par>
                          <p:cTn id="272" fill="hold">
                            <p:stCondLst>
                              <p:cond delay="0"/>
                            </p:stCondLst>
                            <p:childTnLst>
                              <p:par>
                                <p:cTn id="2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5" fill="hold">
                      <p:stCondLst>
                        <p:cond delay="indefinite"/>
                      </p:stCondLst>
                      <p:childTnLst>
                        <p:par>
                          <p:cTn id="276" fill="hold">
                            <p:stCondLst>
                              <p:cond delay="0"/>
                            </p:stCondLst>
                            <p:childTnLst>
                              <p:par>
                                <p:cTn id="2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9" fill="hold">
                      <p:stCondLst>
                        <p:cond delay="indefinite"/>
                      </p:stCondLst>
                      <p:childTnLst>
                        <p:par>
                          <p:cTn id="280" fill="hold">
                            <p:stCondLst>
                              <p:cond delay="0"/>
                            </p:stCondLst>
                            <p:childTnLst>
                              <p:par>
                                <p:cTn id="2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3" fill="hold">
                      <p:stCondLst>
                        <p:cond delay="indefinite"/>
                      </p:stCondLst>
                      <p:childTnLst>
                        <p:par>
                          <p:cTn id="284" fill="hold">
                            <p:stCondLst>
                              <p:cond delay="0"/>
                            </p:stCondLst>
                            <p:childTnLst>
                              <p:par>
                                <p:cTn id="2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7" fill="hold">
                      <p:stCondLst>
                        <p:cond delay="indefinite"/>
                      </p:stCondLst>
                      <p:childTnLst>
                        <p:par>
                          <p:cTn id="288" fill="hold">
                            <p:stCondLst>
                              <p:cond delay="0"/>
                            </p:stCondLst>
                            <p:childTnLst>
                              <p:par>
                                <p:cTn id="2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1" fill="hold">
                      <p:stCondLst>
                        <p:cond delay="indefinite"/>
                      </p:stCondLst>
                      <p:childTnLst>
                        <p:par>
                          <p:cTn id="292" fill="hold">
                            <p:stCondLst>
                              <p:cond delay="0"/>
                            </p:stCondLst>
                            <p:childTnLst>
                              <p:par>
                                <p:cTn id="2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5" fill="hold">
                      <p:stCondLst>
                        <p:cond delay="indefinite"/>
                      </p:stCondLst>
                      <p:childTnLst>
                        <p:par>
                          <p:cTn id="296" fill="hold">
                            <p:stCondLst>
                              <p:cond delay="0"/>
                            </p:stCondLst>
                            <p:childTnLst>
                              <p:par>
                                <p:cTn id="2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9" fill="hold">
                      <p:stCondLst>
                        <p:cond delay="indefinite"/>
                      </p:stCondLst>
                      <p:childTnLst>
                        <p:par>
                          <p:cTn id="300" fill="hold">
                            <p:stCondLst>
                              <p:cond delay="0"/>
                            </p:stCondLst>
                            <p:childTnLst>
                              <p:par>
                                <p:cTn id="3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3" fill="hold">
                      <p:stCondLst>
                        <p:cond delay="indefinite"/>
                      </p:stCondLst>
                      <p:childTnLst>
                        <p:par>
                          <p:cTn id="304" fill="hold">
                            <p:stCondLst>
                              <p:cond delay="0"/>
                            </p:stCondLst>
                            <p:childTnLst>
                              <p:par>
                                <p:cTn id="3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7" fill="hold">
                      <p:stCondLst>
                        <p:cond delay="indefinite"/>
                      </p:stCondLst>
                      <p:childTnLst>
                        <p:par>
                          <p:cTn id="308" fill="hold">
                            <p:stCondLst>
                              <p:cond delay="0"/>
                            </p:stCondLst>
                            <p:childTnLst>
                              <p:par>
                                <p:cTn id="3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1" fill="hold">
                      <p:stCondLst>
                        <p:cond delay="indefinite"/>
                      </p:stCondLst>
                      <p:childTnLst>
                        <p:par>
                          <p:cTn id="312" fill="hold">
                            <p:stCondLst>
                              <p:cond delay="0"/>
                            </p:stCondLst>
                            <p:childTnLst>
                              <p:par>
                                <p:cTn id="3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5" fill="hold">
                      <p:stCondLst>
                        <p:cond delay="indefinite"/>
                      </p:stCondLst>
                      <p:childTnLst>
                        <p:par>
                          <p:cTn id="316" fill="hold">
                            <p:stCondLst>
                              <p:cond delay="0"/>
                            </p:stCondLst>
                            <p:childTnLst>
                              <p:par>
                                <p:cTn id="3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9" fill="hold">
                      <p:stCondLst>
                        <p:cond delay="indefinite"/>
                      </p:stCondLst>
                      <p:childTnLst>
                        <p:par>
                          <p:cTn id="320" fill="hold">
                            <p:stCondLst>
                              <p:cond delay="0"/>
                            </p:stCondLst>
                            <p:childTnLst>
                              <p:par>
                                <p:cTn id="3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3" fill="hold">
                      <p:stCondLst>
                        <p:cond delay="indefinite"/>
                      </p:stCondLst>
                      <p:childTnLst>
                        <p:par>
                          <p:cTn id="324" fill="hold">
                            <p:stCondLst>
                              <p:cond delay="0"/>
                            </p:stCondLst>
                            <p:childTnLst>
                              <p:par>
                                <p:cTn id="3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7" fill="hold">
                      <p:stCondLst>
                        <p:cond delay="indefinite"/>
                      </p:stCondLst>
                      <p:childTnLst>
                        <p:par>
                          <p:cTn id="328" fill="hold">
                            <p:stCondLst>
                              <p:cond delay="0"/>
                            </p:stCondLst>
                            <p:childTnLst>
                              <p:par>
                                <p:cTn id="3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1" fill="hold">
                      <p:stCondLst>
                        <p:cond delay="indefinite"/>
                      </p:stCondLst>
                      <p:childTnLst>
                        <p:par>
                          <p:cTn id="332" fill="hold">
                            <p:stCondLst>
                              <p:cond delay="0"/>
                            </p:stCondLst>
                            <p:childTnLst>
                              <p:par>
                                <p:cTn id="3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5" fill="hold">
                      <p:stCondLst>
                        <p:cond delay="indefinite"/>
                      </p:stCondLst>
                      <p:childTnLst>
                        <p:par>
                          <p:cTn id="336" fill="hold">
                            <p:stCondLst>
                              <p:cond delay="0"/>
                            </p:stCondLst>
                            <p:childTnLst>
                              <p:par>
                                <p:cTn id="3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9" fill="hold">
                      <p:stCondLst>
                        <p:cond delay="indefinite"/>
                      </p:stCondLst>
                      <p:childTnLst>
                        <p:par>
                          <p:cTn id="340" fill="hold">
                            <p:stCondLst>
                              <p:cond delay="0"/>
                            </p:stCondLst>
                            <p:childTnLst>
                              <p:par>
                                <p:cTn id="3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3" fill="hold">
                      <p:stCondLst>
                        <p:cond delay="indefinite"/>
                      </p:stCondLst>
                      <p:childTnLst>
                        <p:par>
                          <p:cTn id="344" fill="hold">
                            <p:stCondLst>
                              <p:cond delay="0"/>
                            </p:stCondLst>
                            <p:childTnLst>
                              <p:par>
                                <p:cTn id="3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7" fill="hold">
                      <p:stCondLst>
                        <p:cond delay="indefinite"/>
                      </p:stCondLst>
                      <p:childTnLst>
                        <p:par>
                          <p:cTn id="348" fill="hold">
                            <p:stCondLst>
                              <p:cond delay="0"/>
                            </p:stCondLst>
                            <p:childTnLst>
                              <p:par>
                                <p:cTn id="3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1" fill="hold">
                      <p:stCondLst>
                        <p:cond delay="indefinite"/>
                      </p:stCondLst>
                      <p:childTnLst>
                        <p:par>
                          <p:cTn id="352" fill="hold">
                            <p:stCondLst>
                              <p:cond delay="0"/>
                            </p:stCondLst>
                            <p:childTnLst>
                              <p:par>
                                <p:cTn id="3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5" fill="hold">
                      <p:stCondLst>
                        <p:cond delay="indefinite"/>
                      </p:stCondLst>
                      <p:childTnLst>
                        <p:par>
                          <p:cTn id="356" fill="hold">
                            <p:stCondLst>
                              <p:cond delay="0"/>
                            </p:stCondLst>
                            <p:childTnLst>
                              <p:par>
                                <p:cTn id="3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9" fill="hold">
                      <p:stCondLst>
                        <p:cond delay="indefinite"/>
                      </p:stCondLst>
                      <p:childTnLst>
                        <p:par>
                          <p:cTn id="360" fill="hold">
                            <p:stCondLst>
                              <p:cond delay="0"/>
                            </p:stCondLst>
                            <p:childTnLst>
                              <p:par>
                                <p:cTn id="36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3" fill="hold">
                      <p:stCondLst>
                        <p:cond delay="indefinite"/>
                      </p:stCondLst>
                      <p:childTnLst>
                        <p:par>
                          <p:cTn id="364" fill="hold">
                            <p:stCondLst>
                              <p:cond delay="0"/>
                            </p:stCondLst>
                            <p:childTnLst>
                              <p:par>
                                <p:cTn id="3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7" fill="hold">
                      <p:stCondLst>
                        <p:cond delay="indefinite"/>
                      </p:stCondLst>
                      <p:childTnLst>
                        <p:par>
                          <p:cTn id="368" fill="hold">
                            <p:stCondLst>
                              <p:cond delay="0"/>
                            </p:stCondLst>
                            <p:childTnLst>
                              <p:par>
                                <p:cTn id="3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1" fill="hold">
                      <p:stCondLst>
                        <p:cond delay="indefinite"/>
                      </p:stCondLst>
                      <p:childTnLst>
                        <p:par>
                          <p:cTn id="372" fill="hold">
                            <p:stCondLst>
                              <p:cond delay="0"/>
                            </p:stCondLst>
                            <p:childTnLst>
                              <p:par>
                                <p:cTn id="3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5" fill="hold">
                      <p:stCondLst>
                        <p:cond delay="indefinite"/>
                      </p:stCondLst>
                      <p:childTnLst>
                        <p:par>
                          <p:cTn id="376" fill="hold">
                            <p:stCondLst>
                              <p:cond delay="0"/>
                            </p:stCondLst>
                            <p:childTnLst>
                              <p:par>
                                <p:cTn id="3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9" fill="hold">
                      <p:stCondLst>
                        <p:cond delay="indefinite"/>
                      </p:stCondLst>
                      <p:childTnLst>
                        <p:par>
                          <p:cTn id="380" fill="hold">
                            <p:stCondLst>
                              <p:cond delay="0"/>
                            </p:stCondLst>
                            <p:childTnLst>
                              <p:par>
                                <p:cTn id="3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3" fill="hold">
                      <p:stCondLst>
                        <p:cond delay="indefinite"/>
                      </p:stCondLst>
                      <p:childTnLst>
                        <p:par>
                          <p:cTn id="384" fill="hold">
                            <p:stCondLst>
                              <p:cond delay="0"/>
                            </p:stCondLst>
                            <p:childTnLst>
                              <p:par>
                                <p:cTn id="3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7" fill="hold">
                      <p:stCondLst>
                        <p:cond delay="indefinite"/>
                      </p:stCondLst>
                      <p:childTnLst>
                        <p:par>
                          <p:cTn id="388" fill="hold">
                            <p:stCondLst>
                              <p:cond delay="0"/>
                            </p:stCondLst>
                            <p:childTnLst>
                              <p:par>
                                <p:cTn id="3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1" fill="hold">
                      <p:stCondLst>
                        <p:cond delay="indefinite"/>
                      </p:stCondLst>
                      <p:childTnLst>
                        <p:par>
                          <p:cTn id="392" fill="hold">
                            <p:stCondLst>
                              <p:cond delay="0"/>
                            </p:stCondLst>
                            <p:childTnLst>
                              <p:par>
                                <p:cTn id="3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5" fill="hold">
                      <p:stCondLst>
                        <p:cond delay="indefinite"/>
                      </p:stCondLst>
                      <p:childTnLst>
                        <p:par>
                          <p:cTn id="396" fill="hold">
                            <p:stCondLst>
                              <p:cond delay="0"/>
                            </p:stCondLst>
                            <p:childTnLst>
                              <p:par>
                                <p:cTn id="3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9" fill="hold">
                      <p:stCondLst>
                        <p:cond delay="indefinite"/>
                      </p:stCondLst>
                      <p:childTnLst>
                        <p:par>
                          <p:cTn id="400" fill="hold">
                            <p:stCondLst>
                              <p:cond delay="0"/>
                            </p:stCondLst>
                            <p:childTnLst>
                              <p:par>
                                <p:cTn id="4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3" fill="hold">
                      <p:stCondLst>
                        <p:cond delay="indefinite"/>
                      </p:stCondLst>
                      <p:childTnLst>
                        <p:par>
                          <p:cTn id="404" fill="hold">
                            <p:stCondLst>
                              <p:cond delay="0"/>
                            </p:stCondLst>
                            <p:childTnLst>
                              <p:par>
                                <p:cTn id="4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7" fill="hold">
                      <p:stCondLst>
                        <p:cond delay="indefinite"/>
                      </p:stCondLst>
                      <p:childTnLst>
                        <p:par>
                          <p:cTn id="408" fill="hold">
                            <p:stCondLst>
                              <p:cond delay="0"/>
                            </p:stCondLst>
                            <p:childTnLst>
                              <p:par>
                                <p:cTn id="4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1" fill="hold">
                      <p:stCondLst>
                        <p:cond delay="indefinite"/>
                      </p:stCondLst>
                      <p:childTnLst>
                        <p:par>
                          <p:cTn id="412" fill="hold">
                            <p:stCondLst>
                              <p:cond delay="0"/>
                            </p:stCondLst>
                            <p:childTnLst>
                              <p:par>
                                <p:cTn id="4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5" fill="hold">
                      <p:stCondLst>
                        <p:cond delay="indefinite"/>
                      </p:stCondLst>
                      <p:childTnLst>
                        <p:par>
                          <p:cTn id="416" fill="hold">
                            <p:stCondLst>
                              <p:cond delay="0"/>
                            </p:stCondLst>
                            <p:childTnLst>
                              <p:par>
                                <p:cTn id="4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9" fill="hold">
                      <p:stCondLst>
                        <p:cond delay="indefinite"/>
                      </p:stCondLst>
                      <p:childTnLst>
                        <p:par>
                          <p:cTn id="420" fill="hold">
                            <p:stCondLst>
                              <p:cond delay="0"/>
                            </p:stCondLst>
                            <p:childTnLst>
                              <p:par>
                                <p:cTn id="4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3" fill="hold">
                      <p:stCondLst>
                        <p:cond delay="indefinite"/>
                      </p:stCondLst>
                      <p:childTnLst>
                        <p:par>
                          <p:cTn id="424" fill="hold">
                            <p:stCondLst>
                              <p:cond delay="0"/>
                            </p:stCondLst>
                            <p:childTnLst>
                              <p:par>
                                <p:cTn id="4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7" fill="hold">
                      <p:stCondLst>
                        <p:cond delay="indefinite"/>
                      </p:stCondLst>
                      <p:childTnLst>
                        <p:par>
                          <p:cTn id="428" fill="hold">
                            <p:stCondLst>
                              <p:cond delay="0"/>
                            </p:stCondLst>
                            <p:childTnLst>
                              <p:par>
                                <p:cTn id="4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1" fill="hold">
                      <p:stCondLst>
                        <p:cond delay="indefinite"/>
                      </p:stCondLst>
                      <p:childTnLst>
                        <p:par>
                          <p:cTn id="432" fill="hold">
                            <p:stCondLst>
                              <p:cond delay="0"/>
                            </p:stCondLst>
                            <p:childTnLst>
                              <p:par>
                                <p:cTn id="4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5" fill="hold">
                      <p:stCondLst>
                        <p:cond delay="indefinite"/>
                      </p:stCondLst>
                      <p:childTnLst>
                        <p:par>
                          <p:cTn id="436" fill="hold">
                            <p:stCondLst>
                              <p:cond delay="0"/>
                            </p:stCondLst>
                            <p:childTnLst>
                              <p:par>
                                <p:cTn id="4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9" fill="hold">
                      <p:stCondLst>
                        <p:cond delay="indefinite"/>
                      </p:stCondLst>
                      <p:childTnLst>
                        <p:par>
                          <p:cTn id="440" fill="hold">
                            <p:stCondLst>
                              <p:cond delay="0"/>
                            </p:stCondLst>
                            <p:childTnLst>
                              <p:par>
                                <p:cTn id="4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3" fill="hold">
                      <p:stCondLst>
                        <p:cond delay="indefinite"/>
                      </p:stCondLst>
                      <p:childTnLst>
                        <p:par>
                          <p:cTn id="444" fill="hold">
                            <p:stCondLst>
                              <p:cond delay="0"/>
                            </p:stCondLst>
                            <p:childTnLst>
                              <p:par>
                                <p:cTn id="4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7" fill="hold">
                      <p:stCondLst>
                        <p:cond delay="indefinite"/>
                      </p:stCondLst>
                      <p:childTnLst>
                        <p:par>
                          <p:cTn id="448" fill="hold">
                            <p:stCondLst>
                              <p:cond delay="0"/>
                            </p:stCondLst>
                            <p:childTnLst>
                              <p:par>
                                <p:cTn id="4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1" fill="hold">
                      <p:stCondLst>
                        <p:cond delay="indefinite"/>
                      </p:stCondLst>
                      <p:childTnLst>
                        <p:par>
                          <p:cTn id="452" fill="hold">
                            <p:stCondLst>
                              <p:cond delay="0"/>
                            </p:stCondLst>
                            <p:childTnLst>
                              <p:par>
                                <p:cTn id="4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5" fill="hold">
                      <p:stCondLst>
                        <p:cond delay="indefinite"/>
                      </p:stCondLst>
                      <p:childTnLst>
                        <p:par>
                          <p:cTn id="456" fill="hold">
                            <p:stCondLst>
                              <p:cond delay="0"/>
                            </p:stCondLst>
                            <p:childTnLst>
                              <p:par>
                                <p:cTn id="4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9" fill="hold">
                      <p:stCondLst>
                        <p:cond delay="indefinite"/>
                      </p:stCondLst>
                      <p:childTnLst>
                        <p:par>
                          <p:cTn id="460" fill="hold">
                            <p:stCondLst>
                              <p:cond delay="0"/>
                            </p:stCondLst>
                            <p:childTnLst>
                              <p:par>
                                <p:cTn id="4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3" fill="hold">
                      <p:stCondLst>
                        <p:cond delay="indefinite"/>
                      </p:stCondLst>
                      <p:childTnLst>
                        <p:par>
                          <p:cTn id="464" fill="hold">
                            <p:stCondLst>
                              <p:cond delay="0"/>
                            </p:stCondLst>
                            <p:childTnLst>
                              <p:par>
                                <p:cTn id="4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7" fill="hold">
                      <p:stCondLst>
                        <p:cond delay="indefinite"/>
                      </p:stCondLst>
                      <p:childTnLst>
                        <p:par>
                          <p:cTn id="468" fill="hold">
                            <p:stCondLst>
                              <p:cond delay="0"/>
                            </p:stCondLst>
                            <p:childTnLst>
                              <p:par>
                                <p:cTn id="4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1" fill="hold">
                      <p:stCondLst>
                        <p:cond delay="indefinite"/>
                      </p:stCondLst>
                      <p:childTnLst>
                        <p:par>
                          <p:cTn id="472" fill="hold">
                            <p:stCondLst>
                              <p:cond delay="0"/>
                            </p:stCondLst>
                            <p:childTnLst>
                              <p:par>
                                <p:cTn id="4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5" fill="hold">
                      <p:stCondLst>
                        <p:cond delay="indefinite"/>
                      </p:stCondLst>
                      <p:childTnLst>
                        <p:par>
                          <p:cTn id="476" fill="hold">
                            <p:stCondLst>
                              <p:cond delay="0"/>
                            </p:stCondLst>
                            <p:childTnLst>
                              <p:par>
                                <p:cTn id="4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9" fill="hold">
                      <p:stCondLst>
                        <p:cond delay="indefinite"/>
                      </p:stCondLst>
                      <p:childTnLst>
                        <p:par>
                          <p:cTn id="480" fill="hold">
                            <p:stCondLst>
                              <p:cond delay="0"/>
                            </p:stCondLst>
                            <p:childTnLst>
                              <p:par>
                                <p:cTn id="4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3" fill="hold">
                      <p:stCondLst>
                        <p:cond delay="indefinite"/>
                      </p:stCondLst>
                      <p:childTnLst>
                        <p:par>
                          <p:cTn id="484" fill="hold">
                            <p:stCondLst>
                              <p:cond delay="0"/>
                            </p:stCondLst>
                            <p:childTnLst>
                              <p:par>
                                <p:cTn id="4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7" fill="hold">
                      <p:stCondLst>
                        <p:cond delay="indefinite"/>
                      </p:stCondLst>
                      <p:childTnLst>
                        <p:par>
                          <p:cTn id="488" fill="hold">
                            <p:stCondLst>
                              <p:cond delay="0"/>
                            </p:stCondLst>
                            <p:childTnLst>
                              <p:par>
                                <p:cTn id="4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1" fill="hold">
                      <p:stCondLst>
                        <p:cond delay="indefinite"/>
                      </p:stCondLst>
                      <p:childTnLst>
                        <p:par>
                          <p:cTn id="492" fill="hold">
                            <p:stCondLst>
                              <p:cond delay="0"/>
                            </p:stCondLst>
                            <p:childTnLst>
                              <p:par>
                                <p:cTn id="4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5" fill="hold">
                      <p:stCondLst>
                        <p:cond delay="indefinite"/>
                      </p:stCondLst>
                      <p:childTnLst>
                        <p:par>
                          <p:cTn id="496" fill="hold">
                            <p:stCondLst>
                              <p:cond delay="0"/>
                            </p:stCondLst>
                            <p:childTnLst>
                              <p:par>
                                <p:cTn id="49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9" fill="hold">
                      <p:stCondLst>
                        <p:cond delay="indefinite"/>
                      </p:stCondLst>
                      <p:childTnLst>
                        <p:par>
                          <p:cTn id="500" fill="hold">
                            <p:stCondLst>
                              <p:cond delay="0"/>
                            </p:stCondLst>
                            <p:childTnLst>
                              <p:par>
                                <p:cTn id="50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3" fill="hold">
                      <p:stCondLst>
                        <p:cond delay="indefinite"/>
                      </p:stCondLst>
                      <p:childTnLst>
                        <p:par>
                          <p:cTn id="504" fill="hold">
                            <p:stCondLst>
                              <p:cond delay="0"/>
                            </p:stCondLst>
                            <p:childTnLst>
                              <p:par>
                                <p:cTn id="50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7" fill="hold">
                      <p:stCondLst>
                        <p:cond delay="indefinite"/>
                      </p:stCondLst>
                      <p:childTnLst>
                        <p:par>
                          <p:cTn id="508" fill="hold">
                            <p:stCondLst>
                              <p:cond delay="0"/>
                            </p:stCondLst>
                            <p:childTnLst>
                              <p:par>
                                <p:cTn id="50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1" fill="hold">
                      <p:stCondLst>
                        <p:cond delay="indefinite"/>
                      </p:stCondLst>
                      <p:childTnLst>
                        <p:par>
                          <p:cTn id="512" fill="hold">
                            <p:stCondLst>
                              <p:cond delay="0"/>
                            </p:stCondLst>
                            <p:childTnLst>
                              <p:par>
                                <p:cTn id="5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5" fill="hold">
                      <p:stCondLst>
                        <p:cond delay="indefinite"/>
                      </p:stCondLst>
                      <p:childTnLst>
                        <p:par>
                          <p:cTn id="516" fill="hold">
                            <p:stCondLst>
                              <p:cond delay="0"/>
                            </p:stCondLst>
                            <p:childTnLst>
                              <p:par>
                                <p:cTn id="5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9" fill="hold">
                      <p:stCondLst>
                        <p:cond delay="indefinite"/>
                      </p:stCondLst>
                      <p:childTnLst>
                        <p:par>
                          <p:cTn id="520" fill="hold">
                            <p:stCondLst>
                              <p:cond delay="0"/>
                            </p:stCondLst>
                            <p:childTnLst>
                              <p:par>
                                <p:cTn id="52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3" fill="hold">
                      <p:stCondLst>
                        <p:cond delay="indefinite"/>
                      </p:stCondLst>
                      <p:childTnLst>
                        <p:par>
                          <p:cTn id="524" fill="hold">
                            <p:stCondLst>
                              <p:cond delay="0"/>
                            </p:stCondLst>
                            <p:childTnLst>
                              <p:par>
                                <p:cTn id="5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7" fill="hold">
                      <p:stCondLst>
                        <p:cond delay="indefinite"/>
                      </p:stCondLst>
                      <p:childTnLst>
                        <p:par>
                          <p:cTn id="528" fill="hold">
                            <p:stCondLst>
                              <p:cond delay="0"/>
                            </p:stCondLst>
                            <p:childTnLst>
                              <p:par>
                                <p:cTn id="52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1" fill="hold">
                      <p:stCondLst>
                        <p:cond delay="indefinite"/>
                      </p:stCondLst>
                      <p:childTnLst>
                        <p:par>
                          <p:cTn id="532" fill="hold">
                            <p:stCondLst>
                              <p:cond delay="0"/>
                            </p:stCondLst>
                            <p:childTnLst>
                              <p:par>
                                <p:cTn id="5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5" fill="hold">
                      <p:stCondLst>
                        <p:cond delay="indefinite"/>
                      </p:stCondLst>
                      <p:childTnLst>
                        <p:par>
                          <p:cTn id="536" fill="hold">
                            <p:stCondLst>
                              <p:cond delay="0"/>
                            </p:stCondLst>
                            <p:childTnLst>
                              <p:par>
                                <p:cTn id="53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9" fill="hold">
                      <p:stCondLst>
                        <p:cond delay="indefinite"/>
                      </p:stCondLst>
                      <p:childTnLst>
                        <p:par>
                          <p:cTn id="540" fill="hold">
                            <p:stCondLst>
                              <p:cond delay="0"/>
                            </p:stCondLst>
                            <p:childTnLst>
                              <p:par>
                                <p:cTn id="5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3" fill="hold">
                      <p:stCondLst>
                        <p:cond delay="indefinite"/>
                      </p:stCondLst>
                      <p:childTnLst>
                        <p:par>
                          <p:cTn id="544" fill="hold">
                            <p:stCondLst>
                              <p:cond delay="0"/>
                            </p:stCondLst>
                            <p:childTnLst>
                              <p:par>
                                <p:cTn id="54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7" fill="hold">
                      <p:stCondLst>
                        <p:cond delay="indefinite"/>
                      </p:stCondLst>
                      <p:childTnLst>
                        <p:par>
                          <p:cTn id="548" fill="hold">
                            <p:stCondLst>
                              <p:cond delay="0"/>
                            </p:stCondLst>
                            <p:childTnLst>
                              <p:par>
                                <p:cTn id="5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1" fill="hold">
                      <p:stCondLst>
                        <p:cond delay="indefinite"/>
                      </p:stCondLst>
                      <p:childTnLst>
                        <p:par>
                          <p:cTn id="552" fill="hold">
                            <p:stCondLst>
                              <p:cond delay="0"/>
                            </p:stCondLst>
                            <p:childTnLst>
                              <p:par>
                                <p:cTn id="55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5" fill="hold">
                      <p:stCondLst>
                        <p:cond delay="indefinite"/>
                      </p:stCondLst>
                      <p:childTnLst>
                        <p:par>
                          <p:cTn id="556" fill="hold">
                            <p:stCondLst>
                              <p:cond delay="0"/>
                            </p:stCondLst>
                            <p:childTnLst>
                              <p:par>
                                <p:cTn id="5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9" fill="hold">
                      <p:stCondLst>
                        <p:cond delay="indefinite"/>
                      </p:stCondLst>
                      <p:childTnLst>
                        <p:par>
                          <p:cTn id="560" fill="hold">
                            <p:stCondLst>
                              <p:cond delay="0"/>
                            </p:stCondLst>
                            <p:childTnLst>
                              <p:par>
                                <p:cTn id="5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3" fill="hold">
                      <p:stCondLst>
                        <p:cond delay="indefinite"/>
                      </p:stCondLst>
                      <p:childTnLst>
                        <p:par>
                          <p:cTn id="564" fill="hold">
                            <p:stCondLst>
                              <p:cond delay="0"/>
                            </p:stCondLst>
                            <p:childTnLst>
                              <p:par>
                                <p:cTn id="5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7" fill="hold">
                      <p:stCondLst>
                        <p:cond delay="indefinite"/>
                      </p:stCondLst>
                      <p:childTnLst>
                        <p:par>
                          <p:cTn id="568" fill="hold">
                            <p:stCondLst>
                              <p:cond delay="0"/>
                            </p:stCondLst>
                            <p:childTnLst>
                              <p:par>
                                <p:cTn id="56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1" fill="hold">
                      <p:stCondLst>
                        <p:cond delay="indefinite"/>
                      </p:stCondLst>
                      <p:childTnLst>
                        <p:par>
                          <p:cTn id="572" fill="hold">
                            <p:stCondLst>
                              <p:cond delay="0"/>
                            </p:stCondLst>
                            <p:childTnLst>
                              <p:par>
                                <p:cTn id="5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5" fill="hold">
                      <p:stCondLst>
                        <p:cond delay="indefinite"/>
                      </p:stCondLst>
                      <p:childTnLst>
                        <p:par>
                          <p:cTn id="576" fill="hold">
                            <p:stCondLst>
                              <p:cond delay="0"/>
                            </p:stCondLst>
                            <p:childTnLst>
                              <p:par>
                                <p:cTn id="57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9" fill="hold">
                      <p:stCondLst>
                        <p:cond delay="indefinite"/>
                      </p:stCondLst>
                      <p:childTnLst>
                        <p:par>
                          <p:cTn id="580" fill="hold">
                            <p:stCondLst>
                              <p:cond delay="0"/>
                            </p:stCondLst>
                            <p:childTnLst>
                              <p:par>
                                <p:cTn id="5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3" fill="hold">
                      <p:stCondLst>
                        <p:cond delay="indefinite"/>
                      </p:stCondLst>
                      <p:childTnLst>
                        <p:par>
                          <p:cTn id="584" fill="hold">
                            <p:stCondLst>
                              <p:cond delay="0"/>
                            </p:stCondLst>
                            <p:childTnLst>
                              <p:par>
                                <p:cTn id="58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7" fill="hold">
                      <p:stCondLst>
                        <p:cond delay="indefinite"/>
                      </p:stCondLst>
                      <p:childTnLst>
                        <p:par>
                          <p:cTn id="588" fill="hold">
                            <p:stCondLst>
                              <p:cond delay="0"/>
                            </p:stCondLst>
                            <p:childTnLst>
                              <p:par>
                                <p:cTn id="5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1" fill="hold">
                      <p:stCondLst>
                        <p:cond delay="indefinite"/>
                      </p:stCondLst>
                      <p:childTnLst>
                        <p:par>
                          <p:cTn id="592" fill="hold">
                            <p:stCondLst>
                              <p:cond delay="0"/>
                            </p:stCondLst>
                            <p:childTnLst>
                              <p:par>
                                <p:cTn id="59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5" fill="hold">
                      <p:stCondLst>
                        <p:cond delay="indefinite"/>
                      </p:stCondLst>
                      <p:childTnLst>
                        <p:par>
                          <p:cTn id="596" fill="hold">
                            <p:stCondLst>
                              <p:cond delay="0"/>
                            </p:stCondLst>
                            <p:childTnLst>
                              <p:par>
                                <p:cTn id="5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9" fill="hold">
                      <p:stCondLst>
                        <p:cond delay="indefinite"/>
                      </p:stCondLst>
                      <p:childTnLst>
                        <p:par>
                          <p:cTn id="600" fill="hold">
                            <p:stCondLst>
                              <p:cond delay="0"/>
                            </p:stCondLst>
                            <p:childTnLst>
                              <p:par>
                                <p:cTn id="60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3" fill="hold">
                      <p:stCondLst>
                        <p:cond delay="indefinite"/>
                      </p:stCondLst>
                      <p:childTnLst>
                        <p:par>
                          <p:cTn id="604" fill="hold">
                            <p:stCondLst>
                              <p:cond delay="0"/>
                            </p:stCondLst>
                            <p:childTnLst>
                              <p:par>
                                <p:cTn id="6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7" fill="hold">
                      <p:stCondLst>
                        <p:cond delay="indefinite"/>
                      </p:stCondLst>
                      <p:childTnLst>
                        <p:par>
                          <p:cTn id="608" fill="hold">
                            <p:stCondLst>
                              <p:cond delay="0"/>
                            </p:stCondLst>
                            <p:childTnLst>
                              <p:par>
                                <p:cTn id="60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1" fill="hold">
                      <p:stCondLst>
                        <p:cond delay="indefinite"/>
                      </p:stCondLst>
                      <p:childTnLst>
                        <p:par>
                          <p:cTn id="612" fill="hold">
                            <p:stCondLst>
                              <p:cond delay="0"/>
                            </p:stCondLst>
                            <p:childTnLst>
                              <p:par>
                                <p:cTn id="6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5" fill="hold">
                      <p:stCondLst>
                        <p:cond delay="indefinite"/>
                      </p:stCondLst>
                      <p:childTnLst>
                        <p:par>
                          <p:cTn id="616" fill="hold">
                            <p:stCondLst>
                              <p:cond delay="0"/>
                            </p:stCondLst>
                            <p:childTnLst>
                              <p:par>
                                <p:cTn id="6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9" fill="hold">
                      <p:stCondLst>
                        <p:cond delay="indefinite"/>
                      </p:stCondLst>
                      <p:childTnLst>
                        <p:par>
                          <p:cTn id="620" fill="hold">
                            <p:stCondLst>
                              <p:cond delay="0"/>
                            </p:stCondLst>
                            <p:childTnLst>
                              <p:par>
                                <p:cTn id="6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3" fill="hold">
                      <p:stCondLst>
                        <p:cond delay="indefinite"/>
                      </p:stCondLst>
                      <p:childTnLst>
                        <p:par>
                          <p:cTn id="624" fill="hold">
                            <p:stCondLst>
                              <p:cond delay="0"/>
                            </p:stCondLst>
                            <p:childTnLst>
                              <p:par>
                                <p:cTn id="6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7" fill="hold">
                      <p:stCondLst>
                        <p:cond delay="indefinite"/>
                      </p:stCondLst>
                      <p:childTnLst>
                        <p:par>
                          <p:cTn id="628" fill="hold">
                            <p:stCondLst>
                              <p:cond delay="0"/>
                            </p:stCondLst>
                            <p:childTnLst>
                              <p:par>
                                <p:cTn id="6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1" fill="hold">
                      <p:stCondLst>
                        <p:cond delay="indefinite"/>
                      </p:stCondLst>
                      <p:childTnLst>
                        <p:par>
                          <p:cTn id="632" fill="hold">
                            <p:stCondLst>
                              <p:cond delay="0"/>
                            </p:stCondLst>
                            <p:childTnLst>
                              <p:par>
                                <p:cTn id="6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5" fill="hold">
                      <p:stCondLst>
                        <p:cond delay="indefinite"/>
                      </p:stCondLst>
                      <p:childTnLst>
                        <p:par>
                          <p:cTn id="636" fill="hold">
                            <p:stCondLst>
                              <p:cond delay="0"/>
                            </p:stCondLst>
                            <p:childTnLst>
                              <p:par>
                                <p:cTn id="6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9" fill="hold">
                      <p:stCondLst>
                        <p:cond delay="indefinite"/>
                      </p:stCondLst>
                      <p:childTnLst>
                        <p:par>
                          <p:cTn id="640" fill="hold">
                            <p:stCondLst>
                              <p:cond delay="0"/>
                            </p:stCondLst>
                            <p:childTnLst>
                              <p:par>
                                <p:cTn id="6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3" fill="hold">
                      <p:stCondLst>
                        <p:cond delay="indefinite"/>
                      </p:stCondLst>
                      <p:childTnLst>
                        <p:par>
                          <p:cTn id="644" fill="hold">
                            <p:stCondLst>
                              <p:cond delay="0"/>
                            </p:stCondLst>
                            <p:childTnLst>
                              <p:par>
                                <p:cTn id="6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7" fill="hold">
                      <p:stCondLst>
                        <p:cond delay="indefinite"/>
                      </p:stCondLst>
                      <p:childTnLst>
                        <p:par>
                          <p:cTn id="648" fill="hold">
                            <p:stCondLst>
                              <p:cond delay="0"/>
                            </p:stCondLst>
                            <p:childTnLst>
                              <p:par>
                                <p:cTn id="64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1" fill="hold">
                      <p:stCondLst>
                        <p:cond delay="indefinite"/>
                      </p:stCondLst>
                      <p:childTnLst>
                        <p:par>
                          <p:cTn id="652" fill="hold">
                            <p:stCondLst>
                              <p:cond delay="0"/>
                            </p:stCondLst>
                            <p:childTnLst>
                              <p:par>
                                <p:cTn id="6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5" fill="hold">
                      <p:stCondLst>
                        <p:cond delay="indefinite"/>
                      </p:stCondLst>
                      <p:childTnLst>
                        <p:par>
                          <p:cTn id="656" fill="hold">
                            <p:stCondLst>
                              <p:cond delay="0"/>
                            </p:stCondLst>
                            <p:childTnLst>
                              <p:par>
                                <p:cTn id="65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9" fill="hold">
                      <p:stCondLst>
                        <p:cond delay="indefinite"/>
                      </p:stCondLst>
                      <p:childTnLst>
                        <p:par>
                          <p:cTn id="660" fill="hold">
                            <p:stCondLst>
                              <p:cond delay="0"/>
                            </p:stCondLst>
                            <p:childTnLst>
                              <p:par>
                                <p:cTn id="6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3" fill="hold">
                      <p:stCondLst>
                        <p:cond delay="indefinite"/>
                      </p:stCondLst>
                      <p:childTnLst>
                        <p:par>
                          <p:cTn id="664" fill="hold">
                            <p:stCondLst>
                              <p:cond delay="0"/>
                            </p:stCondLst>
                            <p:childTnLst>
                              <p:par>
                                <p:cTn id="66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7" fill="hold">
                      <p:stCondLst>
                        <p:cond delay="indefinite"/>
                      </p:stCondLst>
                      <p:childTnLst>
                        <p:par>
                          <p:cTn id="668" fill="hold">
                            <p:stCondLst>
                              <p:cond delay="0"/>
                            </p:stCondLst>
                            <p:childTnLst>
                              <p:par>
                                <p:cTn id="6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1" fill="hold">
                      <p:stCondLst>
                        <p:cond delay="indefinite"/>
                      </p:stCondLst>
                      <p:childTnLst>
                        <p:par>
                          <p:cTn id="672" fill="hold">
                            <p:stCondLst>
                              <p:cond delay="0"/>
                            </p:stCondLst>
                            <p:childTnLst>
                              <p:par>
                                <p:cTn id="67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5" fill="hold">
                      <p:stCondLst>
                        <p:cond delay="indefinite"/>
                      </p:stCondLst>
                      <p:childTnLst>
                        <p:par>
                          <p:cTn id="676" fill="hold">
                            <p:stCondLst>
                              <p:cond delay="0"/>
                            </p:stCondLst>
                            <p:childTnLst>
                              <p:par>
                                <p:cTn id="67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9" fill="hold">
                      <p:stCondLst>
                        <p:cond delay="indefinite"/>
                      </p:stCondLst>
                      <p:childTnLst>
                        <p:par>
                          <p:cTn id="680" fill="hold">
                            <p:stCondLst>
                              <p:cond delay="0"/>
                            </p:stCondLst>
                            <p:childTnLst>
                              <p:par>
                                <p:cTn id="68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3" fill="hold">
                      <p:stCondLst>
                        <p:cond delay="indefinite"/>
                      </p:stCondLst>
                      <p:childTnLst>
                        <p:par>
                          <p:cTn id="684" fill="hold">
                            <p:stCondLst>
                              <p:cond delay="0"/>
                            </p:stCondLst>
                            <p:childTnLst>
                              <p:par>
                                <p:cTn id="68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7" fill="hold">
                      <p:stCondLst>
                        <p:cond delay="indefinite"/>
                      </p:stCondLst>
                      <p:childTnLst>
                        <p:par>
                          <p:cTn id="688" fill="hold">
                            <p:stCondLst>
                              <p:cond delay="0"/>
                            </p:stCondLst>
                            <p:childTnLst>
                              <p:par>
                                <p:cTn id="68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7" grpId="0" animBg="1"/>
      <p:bldP spid="128" grpId="0" animBg="1"/>
      <p:bldP spid="129" grpId="0" animBg="1"/>
      <p:bldP spid="133" grpId="0" animBg="1"/>
      <p:bldP spid="133" grpId="1" animBg="1"/>
      <p:bldP spid="135" grpId="0" animBg="1"/>
      <p:bldP spid="135" grpId="1" animBg="1"/>
      <p:bldP spid="136" grpId="0" animBg="1"/>
      <p:bldP spid="136" grpId="1" animBg="1"/>
      <p:bldP spid="137" grpId="0" animBg="1"/>
      <p:bldP spid="137" grpId="1" animBg="1"/>
      <p:bldP spid="138" grpId="0" animBg="1"/>
      <p:bldP spid="138" grpId="1" animBg="1"/>
      <p:bldP spid="139" grpId="0" animBg="1"/>
      <p:bldP spid="139" grpId="1" animBg="1"/>
      <p:bldP spid="140" grpId="0" animBg="1"/>
      <p:bldP spid="140" grpId="1" animBg="1"/>
      <p:bldP spid="141" grpId="0" animBg="1"/>
      <p:bldP spid="141" grpId="1" animBg="1"/>
      <p:bldP spid="142" grpId="0" animBg="1"/>
      <p:bldP spid="142" grpId="1" animBg="1"/>
      <p:bldP spid="249" grpId="0" animBg="1"/>
      <p:bldP spid="249" grpId="1" animBg="1"/>
      <p:bldP spid="264" grpId="0" animBg="1"/>
      <p:bldP spid="264" grpId="1" animBg="1"/>
      <p:bldP spid="265" grpId="0" animBg="1"/>
      <p:bldP spid="265" grpId="1" animBg="1"/>
      <p:bldP spid="266" grpId="0" animBg="1"/>
      <p:bldP spid="266" grpId="1" animBg="1"/>
      <p:bldP spid="267" grpId="0" animBg="1"/>
      <p:bldP spid="267" grpId="1" animBg="1"/>
      <p:bldP spid="268" grpId="0" animBg="1"/>
      <p:bldP spid="268" grpId="1" animBg="1"/>
      <p:bldP spid="269" grpId="0" animBg="1"/>
      <p:bldP spid="269" grpId="1" animBg="1"/>
      <p:bldP spid="270" grpId="0" animBg="1"/>
      <p:bldP spid="270" grpId="1" animBg="1"/>
      <p:bldP spid="271" grpId="0" animBg="1"/>
      <p:bldP spid="271" grpId="1" animBg="1"/>
      <p:bldP spid="272" grpId="0" animBg="1"/>
      <p:bldP spid="272" grpId="1" animBg="1"/>
      <p:bldP spid="273" grpId="0" animBg="1"/>
      <p:bldP spid="273" grpId="1" animBg="1"/>
      <p:bldP spid="274" grpId="0" animBg="1"/>
      <p:bldP spid="274" grpId="1" animBg="1"/>
      <p:bldP spid="275" grpId="0" animBg="1"/>
      <p:bldP spid="275" grpId="1" animBg="1"/>
      <p:bldP spid="276" grpId="0" animBg="1"/>
      <p:bldP spid="276" grpId="1" animBg="1"/>
      <p:bldP spid="277" grpId="0" animBg="1"/>
      <p:bldP spid="277" grpId="1" animBg="1"/>
      <p:bldP spid="278" grpId="0" animBg="1"/>
      <p:bldP spid="278" grpId="1" animBg="1"/>
      <p:bldP spid="279" grpId="0" animBg="1"/>
      <p:bldP spid="279" grpId="1" animBg="1"/>
      <p:bldP spid="280" grpId="0" animBg="1"/>
      <p:bldP spid="280" grpId="1" animBg="1"/>
      <p:bldP spid="281" grpId="0" animBg="1"/>
      <p:bldP spid="281" grpId="1" animBg="1"/>
      <p:bldP spid="282" grpId="0" animBg="1"/>
      <p:bldP spid="282" grpId="1" animBg="1"/>
      <p:bldP spid="283" grpId="0" animBg="1"/>
      <p:bldP spid="283" grpId="1" animBg="1"/>
      <p:bldP spid="284" grpId="0" animBg="1"/>
      <p:bldP spid="284" grpId="1" animBg="1"/>
      <p:bldP spid="285" grpId="0" animBg="1"/>
      <p:bldP spid="285" grpId="1" animBg="1"/>
      <p:bldP spid="286" grpId="0" animBg="1"/>
      <p:bldP spid="286" grpId="1" animBg="1"/>
      <p:bldP spid="287" grpId="0" animBg="1"/>
      <p:bldP spid="287" grpId="1" animBg="1"/>
      <p:bldP spid="288" grpId="0" animBg="1"/>
      <p:bldP spid="288" grpId="1" animBg="1"/>
      <p:bldP spid="289" grpId="0" animBg="1"/>
      <p:bldP spid="289" grpId="1" animBg="1"/>
      <p:bldP spid="290" grpId="0" animBg="1"/>
      <p:bldP spid="290" grpId="1" animBg="1"/>
      <p:bldP spid="291" grpId="0" animBg="1"/>
      <p:bldP spid="291" grpId="1" animBg="1"/>
      <p:bldP spid="292" grpId="0" animBg="1"/>
      <p:bldP spid="292" grpId="1" animBg="1"/>
      <p:bldP spid="293" grpId="0" animBg="1"/>
      <p:bldP spid="293" grpId="1" animBg="1"/>
      <p:bldP spid="294" grpId="0" animBg="1"/>
      <p:bldP spid="294" grpId="1" animBg="1"/>
      <p:bldP spid="295" grpId="0" animBg="1"/>
      <p:bldP spid="295" grpId="1" animBg="1"/>
      <p:bldP spid="296" grpId="0" animBg="1"/>
      <p:bldP spid="296" grpId="1" animBg="1"/>
      <p:bldP spid="297" grpId="0" animBg="1"/>
      <p:bldP spid="297" grpId="1" animBg="1"/>
      <p:bldP spid="298" grpId="0" animBg="1"/>
      <p:bldP spid="298" grpId="1" animBg="1"/>
      <p:bldP spid="299" grpId="0" animBg="1"/>
      <p:bldP spid="299" grpId="1" animBg="1"/>
      <p:bldP spid="300" grpId="0" animBg="1"/>
      <p:bldP spid="300" grpId="1" animBg="1"/>
      <p:bldP spid="301" grpId="0" animBg="1"/>
      <p:bldP spid="301" grpId="1" animBg="1"/>
      <p:bldP spid="302" grpId="0" animBg="1"/>
      <p:bldP spid="302" grpId="1" animBg="1"/>
      <p:bldP spid="303" grpId="0" animBg="1"/>
      <p:bldP spid="303" grpId="1" animBg="1"/>
      <p:bldP spid="304" grpId="0" animBg="1"/>
      <p:bldP spid="304" grpId="1" animBg="1"/>
      <p:bldP spid="305" grpId="0" animBg="1"/>
      <p:bldP spid="305" grpId="1" animBg="1"/>
      <p:bldP spid="306" grpId="0" animBg="1"/>
      <p:bldP spid="306" grpId="1" animBg="1"/>
      <p:bldP spid="307" grpId="0" animBg="1"/>
      <p:bldP spid="307" grpId="1" animBg="1"/>
      <p:bldP spid="308" grpId="0" animBg="1"/>
      <p:bldP spid="308" grpId="1" animBg="1"/>
      <p:bldP spid="309" grpId="0" animBg="1"/>
      <p:bldP spid="309" grpId="1" animBg="1"/>
      <p:bldP spid="310" grpId="0" animBg="1"/>
      <p:bldP spid="310" grpId="1" animBg="1"/>
      <p:bldP spid="311" grpId="0" animBg="1"/>
      <p:bldP spid="311" grpId="1" animBg="1"/>
      <p:bldP spid="312" grpId="0" animBg="1"/>
      <p:bldP spid="312" grpId="1" animBg="1"/>
      <p:bldP spid="313" grpId="0" animBg="1"/>
      <p:bldP spid="313" grpId="1" animBg="1"/>
      <p:bldP spid="314" grpId="0" animBg="1"/>
      <p:bldP spid="314" grpId="1" animBg="1"/>
      <p:bldP spid="315" grpId="0" animBg="1"/>
      <p:bldP spid="315" grpId="1" animBg="1"/>
      <p:bldP spid="316" grpId="0" animBg="1"/>
      <p:bldP spid="316" grpId="1" animBg="1"/>
      <p:bldP spid="317" grpId="0" animBg="1"/>
      <p:bldP spid="317" grpId="1" animBg="1"/>
      <p:bldP spid="318" grpId="0" animBg="1"/>
      <p:bldP spid="318" grpId="1" animBg="1"/>
      <p:bldP spid="319" grpId="0" animBg="1"/>
      <p:bldP spid="319" grpId="1" animBg="1"/>
      <p:bldP spid="320" grpId="0" animBg="1"/>
      <p:bldP spid="320" grpId="1" animBg="1"/>
      <p:bldP spid="321" grpId="0" animBg="1"/>
      <p:bldP spid="321" grpId="1" animBg="1"/>
      <p:bldP spid="322" grpId="0" animBg="1"/>
      <p:bldP spid="322" grpId="1" animBg="1"/>
      <p:bldP spid="323" grpId="0" animBg="1"/>
      <p:bldP spid="323" grpId="1" animBg="1"/>
      <p:bldP spid="324" grpId="0" animBg="1"/>
      <p:bldP spid="324" grpId="1" animBg="1"/>
      <p:bldP spid="325" grpId="0" animBg="1"/>
      <p:bldP spid="325" grpId="1" animBg="1"/>
      <p:bldP spid="326" grpId="0" animBg="1"/>
      <p:bldP spid="326" grpId="1" animBg="1"/>
      <p:bldP spid="327" grpId="0" animBg="1"/>
      <p:bldP spid="327" grpId="1" animBg="1"/>
      <p:bldP spid="328" grpId="0" animBg="1"/>
      <p:bldP spid="328" grpId="1" animBg="1"/>
      <p:bldP spid="329" grpId="0" animBg="1"/>
      <p:bldP spid="329" grpId="1" animBg="1"/>
      <p:bldP spid="330" grpId="0" animBg="1"/>
      <p:bldP spid="330" grpId="1" animBg="1"/>
      <p:bldP spid="331" grpId="0" animBg="1"/>
      <p:bldP spid="331" grpId="1" animBg="1"/>
      <p:bldP spid="332" grpId="0" animBg="1"/>
      <p:bldP spid="332" grpId="1" animBg="1"/>
      <p:bldP spid="333" grpId="0" animBg="1"/>
      <p:bldP spid="333" grpId="1" animBg="1"/>
      <p:bldP spid="334" grpId="0" animBg="1"/>
      <p:bldP spid="334" grpId="1" animBg="1"/>
      <p:bldP spid="335" grpId="0" animBg="1"/>
      <p:bldP spid="335" grpId="1" animBg="1"/>
      <p:bldP spid="336" grpId="0" animBg="1"/>
      <p:bldP spid="336" grpId="1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5596</TotalTime>
  <Words>23</Words>
  <Application>Microsoft Macintosh PowerPoint</Application>
  <PresentationFormat>Widescreen</PresentationFormat>
  <Paragraphs>13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Century Schoolbook</vt:lpstr>
      <vt:lpstr>Office Theme</vt:lpstr>
      <vt:lpstr>Object Detection</vt:lpstr>
      <vt:lpstr>Car detection example</vt:lpstr>
      <vt:lpstr>Sliding windows detection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le cong</cp:lastModifiedBy>
  <cp:revision>198</cp:revision>
  <dcterms:created xsi:type="dcterms:W3CDTF">2017-07-10T20:19:53Z</dcterms:created>
  <dcterms:modified xsi:type="dcterms:W3CDTF">2020-05-26T18:57:06Z</dcterms:modified>
</cp:coreProperties>
</file>

<file path=docProps/thumbnail.jpeg>
</file>